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86" r:id="rId7"/>
    <p:sldId id="287" r:id="rId8"/>
    <p:sldId id="281" r:id="rId9"/>
    <p:sldId id="288" r:id="rId10"/>
    <p:sldId id="261" r:id="rId11"/>
    <p:sldId id="263" r:id="rId12"/>
    <p:sldId id="283" r:id="rId13"/>
    <p:sldId id="289" r:id="rId14"/>
    <p:sldId id="265" r:id="rId15"/>
    <p:sldId id="273" r:id="rId16"/>
    <p:sldId id="285" r:id="rId17"/>
    <p:sldId id="266" r:id="rId18"/>
    <p:sldId id="267" r:id="rId19"/>
    <p:sldId id="276" r:id="rId2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3CA"/>
    <a:srgbClr val="36ADBF"/>
    <a:srgbClr val="5BC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1C3D3-8184-4CE0-8C94-D9AD2BBE6885}" type="doc">
      <dgm:prSet loTypeId="urn:microsoft.com/office/officeart/2005/8/layout/l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711BABDA-2C70-4444-9AE8-E7A12D3EC921}">
      <dgm:prSet custT="1"/>
      <dgm:spPr/>
      <dgm:t>
        <a:bodyPr/>
        <a:lstStyle/>
        <a:p>
          <a:r>
            <a:rPr lang="es-GT" sz="3600" dirty="0"/>
            <a:t>La oración de Pablo tiene cuatro pedidos concretos a favor de los creyentes. </a:t>
          </a:r>
          <a:endParaRPr lang="es-419" sz="3600" dirty="0"/>
        </a:p>
      </dgm:t>
    </dgm:pt>
    <dgm:pt modelId="{76D04747-18C8-4FA9-B552-8118B888D74A}" type="parTrans" cxnId="{C3E9811A-1D4D-4BEA-A713-D6400E72326E}">
      <dgm:prSet/>
      <dgm:spPr/>
      <dgm:t>
        <a:bodyPr/>
        <a:lstStyle/>
        <a:p>
          <a:endParaRPr lang="es-419"/>
        </a:p>
      </dgm:t>
    </dgm:pt>
    <dgm:pt modelId="{F7D8DAC1-DBA0-40B4-AF28-0227A116CA4B}" type="sibTrans" cxnId="{C3E9811A-1D4D-4BEA-A713-D6400E72326E}">
      <dgm:prSet/>
      <dgm:spPr/>
      <dgm:t>
        <a:bodyPr/>
        <a:lstStyle/>
        <a:p>
          <a:endParaRPr lang="es-419"/>
        </a:p>
      </dgm:t>
    </dgm:pt>
    <dgm:pt modelId="{C67C5167-72DC-4250-9956-978BF3F93B98}">
      <dgm:prSet custT="1"/>
      <dgm:spPr/>
      <dgm:t>
        <a:bodyPr/>
        <a:lstStyle/>
        <a:p>
          <a:r>
            <a:rPr lang="es-GT" sz="3200" dirty="0"/>
            <a:t>Que sean fortalecidos con poder en lo íntimo de su ser por su Espíritu V.14-16.</a:t>
          </a:r>
          <a:endParaRPr lang="es-419" sz="3200" dirty="0"/>
        </a:p>
      </dgm:t>
    </dgm:pt>
    <dgm:pt modelId="{EA8E81AC-0EAB-4898-B589-B3C8D83BEDFC}" type="parTrans" cxnId="{BCAD8BF8-77BB-4382-8114-E4F2725708D9}">
      <dgm:prSet/>
      <dgm:spPr/>
      <dgm:t>
        <a:bodyPr/>
        <a:lstStyle/>
        <a:p>
          <a:endParaRPr lang="es-419"/>
        </a:p>
      </dgm:t>
    </dgm:pt>
    <dgm:pt modelId="{148844CD-B0A8-4943-98FD-9648D13C234C}" type="sibTrans" cxnId="{BCAD8BF8-77BB-4382-8114-E4F2725708D9}">
      <dgm:prSet/>
      <dgm:spPr/>
      <dgm:t>
        <a:bodyPr/>
        <a:lstStyle/>
        <a:p>
          <a:endParaRPr lang="es-419"/>
        </a:p>
      </dgm:t>
    </dgm:pt>
    <dgm:pt modelId="{83D01499-BC17-4F9B-96D4-F6C174179B48}">
      <dgm:prSet custT="1"/>
      <dgm:spPr/>
      <dgm:t>
        <a:bodyPr/>
        <a:lstStyle/>
        <a:p>
          <a:r>
            <a:rPr lang="es-GT" sz="3200" dirty="0"/>
            <a:t>Que Cristo habite por la fe en vuestros corazones, V. 17.</a:t>
          </a:r>
          <a:endParaRPr lang="es-419" sz="3200" dirty="0"/>
        </a:p>
      </dgm:t>
    </dgm:pt>
    <dgm:pt modelId="{80197FBA-418D-4CEF-869A-0924CBD8F1AD}" type="parTrans" cxnId="{CA57705A-1698-471E-9505-64CAD06CC938}">
      <dgm:prSet/>
      <dgm:spPr/>
      <dgm:t>
        <a:bodyPr/>
        <a:lstStyle/>
        <a:p>
          <a:endParaRPr lang="es-419"/>
        </a:p>
      </dgm:t>
    </dgm:pt>
    <dgm:pt modelId="{41FA02A7-B1C9-473A-84DB-DDC369C1DDA3}" type="sibTrans" cxnId="{CA57705A-1698-471E-9505-64CAD06CC938}">
      <dgm:prSet/>
      <dgm:spPr/>
      <dgm:t>
        <a:bodyPr/>
        <a:lstStyle/>
        <a:p>
          <a:endParaRPr lang="es-419"/>
        </a:p>
      </dgm:t>
    </dgm:pt>
    <dgm:pt modelId="{4B5824E0-5218-47C1-AC2F-DEF2E6CE8FB6}">
      <dgm:prSet custT="1"/>
      <dgm:spPr/>
      <dgm:t>
        <a:bodyPr/>
        <a:lstStyle/>
        <a:p>
          <a:r>
            <a:rPr lang="es-GT" sz="3200"/>
            <a:t>Que puedan conocer las dimensiones del amor de Cristo que sobrepasa todo conocimiento, V. 18-19.</a:t>
          </a:r>
          <a:endParaRPr lang="es-419" sz="3200"/>
        </a:p>
      </dgm:t>
    </dgm:pt>
    <dgm:pt modelId="{2903D973-554C-4DA9-8558-94DC3F9ADCD6}" type="parTrans" cxnId="{10A6A847-D965-46E6-A2C9-38584A1E6849}">
      <dgm:prSet/>
      <dgm:spPr/>
      <dgm:t>
        <a:bodyPr/>
        <a:lstStyle/>
        <a:p>
          <a:endParaRPr lang="es-419"/>
        </a:p>
      </dgm:t>
    </dgm:pt>
    <dgm:pt modelId="{3C0A24B3-B2B1-4D15-8C84-BD1CA0C6BBC4}" type="sibTrans" cxnId="{10A6A847-D965-46E6-A2C9-38584A1E6849}">
      <dgm:prSet/>
      <dgm:spPr/>
      <dgm:t>
        <a:bodyPr/>
        <a:lstStyle/>
        <a:p>
          <a:endParaRPr lang="es-419"/>
        </a:p>
      </dgm:t>
    </dgm:pt>
    <dgm:pt modelId="{DB0A4BEE-2C2E-4145-81E8-C675594074E7}">
      <dgm:prSet custT="1"/>
      <dgm:spPr/>
      <dgm:t>
        <a:bodyPr/>
        <a:lstStyle/>
        <a:p>
          <a:r>
            <a:rPr lang="es-GT" sz="3200"/>
            <a:t>Que fueran llenos de toda la plenitud de Dios, v.19. </a:t>
          </a:r>
          <a:endParaRPr lang="es-419" sz="3200"/>
        </a:p>
      </dgm:t>
    </dgm:pt>
    <dgm:pt modelId="{198B7A36-37CD-46C9-9826-108F80368104}" type="parTrans" cxnId="{434EB818-3693-40CC-B389-23AA85E1192D}">
      <dgm:prSet/>
      <dgm:spPr/>
      <dgm:t>
        <a:bodyPr/>
        <a:lstStyle/>
        <a:p>
          <a:endParaRPr lang="es-419"/>
        </a:p>
      </dgm:t>
    </dgm:pt>
    <dgm:pt modelId="{8D365A4F-4512-4F4D-97F3-45A13038FB0C}" type="sibTrans" cxnId="{434EB818-3693-40CC-B389-23AA85E1192D}">
      <dgm:prSet/>
      <dgm:spPr/>
      <dgm:t>
        <a:bodyPr/>
        <a:lstStyle/>
        <a:p>
          <a:endParaRPr lang="es-419"/>
        </a:p>
      </dgm:t>
    </dgm:pt>
    <dgm:pt modelId="{29158DF1-28C3-462D-9F85-7857E182FBA1}" type="pres">
      <dgm:prSet presAssocID="{B781C3D3-8184-4CE0-8C94-D9AD2BBE6885}" presName="Name0" presStyleCnt="0">
        <dgm:presLayoutVars>
          <dgm:dir/>
          <dgm:animLvl val="lvl"/>
          <dgm:resizeHandles val="exact"/>
        </dgm:presLayoutVars>
      </dgm:prSet>
      <dgm:spPr/>
    </dgm:pt>
    <dgm:pt modelId="{99689CD1-5FF7-4A04-B563-F5473355BFBE}" type="pres">
      <dgm:prSet presAssocID="{711BABDA-2C70-4444-9AE8-E7A12D3EC921}" presName="vertFlow" presStyleCnt="0"/>
      <dgm:spPr/>
    </dgm:pt>
    <dgm:pt modelId="{2C11E6C4-B851-4B68-B584-E2A2B199784F}" type="pres">
      <dgm:prSet presAssocID="{711BABDA-2C70-4444-9AE8-E7A12D3EC921}" presName="header" presStyleLbl="node1" presStyleIdx="0" presStyleCnt="1" custScaleX="273021" custScaleY="117844"/>
      <dgm:spPr/>
    </dgm:pt>
    <dgm:pt modelId="{300508D2-DBCC-4C5B-B95C-D871D4453B30}" type="pres">
      <dgm:prSet presAssocID="{EA8E81AC-0EAB-4898-B589-B3C8D83BEDFC}" presName="parTrans" presStyleLbl="sibTrans2D1" presStyleIdx="0" presStyleCnt="4"/>
      <dgm:spPr/>
    </dgm:pt>
    <dgm:pt modelId="{4C55947C-5866-47B2-BDC6-338EB36EBA12}" type="pres">
      <dgm:prSet presAssocID="{C67C5167-72DC-4250-9956-978BF3F93B98}" presName="child" presStyleLbl="alignAccFollowNode1" presStyleIdx="0" presStyleCnt="4" custScaleX="273021">
        <dgm:presLayoutVars>
          <dgm:chMax val="0"/>
          <dgm:bulletEnabled val="1"/>
        </dgm:presLayoutVars>
      </dgm:prSet>
      <dgm:spPr/>
    </dgm:pt>
    <dgm:pt modelId="{02C610B6-3AF5-4EE6-927B-5EEB67F94E2A}" type="pres">
      <dgm:prSet presAssocID="{148844CD-B0A8-4943-98FD-9648D13C234C}" presName="sibTrans" presStyleLbl="sibTrans2D1" presStyleIdx="1" presStyleCnt="4"/>
      <dgm:spPr/>
    </dgm:pt>
    <dgm:pt modelId="{F3A34828-E3F0-4362-ABAB-A0512FDD7340}" type="pres">
      <dgm:prSet presAssocID="{83D01499-BC17-4F9B-96D4-F6C174179B48}" presName="child" presStyleLbl="alignAccFollowNode1" presStyleIdx="1" presStyleCnt="4" custScaleX="273021">
        <dgm:presLayoutVars>
          <dgm:chMax val="0"/>
          <dgm:bulletEnabled val="1"/>
        </dgm:presLayoutVars>
      </dgm:prSet>
      <dgm:spPr/>
    </dgm:pt>
    <dgm:pt modelId="{66DFBFA6-827B-4DCD-AFF4-A4624AB12025}" type="pres">
      <dgm:prSet presAssocID="{41FA02A7-B1C9-473A-84DB-DDC369C1DDA3}" presName="sibTrans" presStyleLbl="sibTrans2D1" presStyleIdx="2" presStyleCnt="4"/>
      <dgm:spPr/>
    </dgm:pt>
    <dgm:pt modelId="{BB31BF1A-73AD-4652-8C08-FE44C1F5C08E}" type="pres">
      <dgm:prSet presAssocID="{4B5824E0-5218-47C1-AC2F-DEF2E6CE8FB6}" presName="child" presStyleLbl="alignAccFollowNode1" presStyleIdx="2" presStyleCnt="4" custScaleX="273021">
        <dgm:presLayoutVars>
          <dgm:chMax val="0"/>
          <dgm:bulletEnabled val="1"/>
        </dgm:presLayoutVars>
      </dgm:prSet>
      <dgm:spPr/>
    </dgm:pt>
    <dgm:pt modelId="{303D8977-BFDD-4335-B976-56C66F132874}" type="pres">
      <dgm:prSet presAssocID="{3C0A24B3-B2B1-4D15-8C84-BD1CA0C6BBC4}" presName="sibTrans" presStyleLbl="sibTrans2D1" presStyleIdx="3" presStyleCnt="4"/>
      <dgm:spPr/>
    </dgm:pt>
    <dgm:pt modelId="{A298A07B-3BA1-4591-A1C6-8700621CCBEE}" type="pres">
      <dgm:prSet presAssocID="{DB0A4BEE-2C2E-4145-81E8-C675594074E7}" presName="child" presStyleLbl="alignAccFollowNode1" presStyleIdx="3" presStyleCnt="4" custScaleX="273021">
        <dgm:presLayoutVars>
          <dgm:chMax val="0"/>
          <dgm:bulletEnabled val="1"/>
        </dgm:presLayoutVars>
      </dgm:prSet>
      <dgm:spPr/>
    </dgm:pt>
  </dgm:ptLst>
  <dgm:cxnLst>
    <dgm:cxn modelId="{434EB818-3693-40CC-B389-23AA85E1192D}" srcId="{711BABDA-2C70-4444-9AE8-E7A12D3EC921}" destId="{DB0A4BEE-2C2E-4145-81E8-C675594074E7}" srcOrd="3" destOrd="0" parTransId="{198B7A36-37CD-46C9-9826-108F80368104}" sibTransId="{8D365A4F-4512-4F4D-97F3-45A13038FB0C}"/>
    <dgm:cxn modelId="{C3E9811A-1D4D-4BEA-A713-D6400E72326E}" srcId="{B781C3D3-8184-4CE0-8C94-D9AD2BBE6885}" destId="{711BABDA-2C70-4444-9AE8-E7A12D3EC921}" srcOrd="0" destOrd="0" parTransId="{76D04747-18C8-4FA9-B552-8118B888D74A}" sibTransId="{F7D8DAC1-DBA0-40B4-AF28-0227A116CA4B}"/>
    <dgm:cxn modelId="{21F1421F-11C2-4144-A61F-09993AE29682}" type="presOf" srcId="{C67C5167-72DC-4250-9956-978BF3F93B98}" destId="{4C55947C-5866-47B2-BDC6-338EB36EBA12}" srcOrd="0" destOrd="0" presId="urn:microsoft.com/office/officeart/2005/8/layout/lProcess1"/>
    <dgm:cxn modelId="{10A6A847-D965-46E6-A2C9-38584A1E6849}" srcId="{711BABDA-2C70-4444-9AE8-E7A12D3EC921}" destId="{4B5824E0-5218-47C1-AC2F-DEF2E6CE8FB6}" srcOrd="2" destOrd="0" parTransId="{2903D973-554C-4DA9-8558-94DC3F9ADCD6}" sibTransId="{3C0A24B3-B2B1-4D15-8C84-BD1CA0C6BBC4}"/>
    <dgm:cxn modelId="{1BC49C69-4B7E-4BBF-B72D-C2C46160A12A}" type="presOf" srcId="{EA8E81AC-0EAB-4898-B589-B3C8D83BEDFC}" destId="{300508D2-DBCC-4C5B-B95C-D871D4453B30}" srcOrd="0" destOrd="0" presId="urn:microsoft.com/office/officeart/2005/8/layout/lProcess1"/>
    <dgm:cxn modelId="{10DE676B-90C1-4696-9F10-94A9AAAAED7B}" type="presOf" srcId="{711BABDA-2C70-4444-9AE8-E7A12D3EC921}" destId="{2C11E6C4-B851-4B68-B584-E2A2B199784F}" srcOrd="0" destOrd="0" presId="urn:microsoft.com/office/officeart/2005/8/layout/lProcess1"/>
    <dgm:cxn modelId="{CA57705A-1698-471E-9505-64CAD06CC938}" srcId="{711BABDA-2C70-4444-9AE8-E7A12D3EC921}" destId="{83D01499-BC17-4F9B-96D4-F6C174179B48}" srcOrd="1" destOrd="0" parTransId="{80197FBA-418D-4CEF-869A-0924CBD8F1AD}" sibTransId="{41FA02A7-B1C9-473A-84DB-DDC369C1DDA3}"/>
    <dgm:cxn modelId="{11FAB78E-149B-432F-8F24-1782FCE90B0F}" type="presOf" srcId="{148844CD-B0A8-4943-98FD-9648D13C234C}" destId="{02C610B6-3AF5-4EE6-927B-5EEB67F94E2A}" srcOrd="0" destOrd="0" presId="urn:microsoft.com/office/officeart/2005/8/layout/lProcess1"/>
    <dgm:cxn modelId="{FED611A4-09C0-4444-B468-3F320F331AFE}" type="presOf" srcId="{DB0A4BEE-2C2E-4145-81E8-C675594074E7}" destId="{A298A07B-3BA1-4591-A1C6-8700621CCBEE}" srcOrd="0" destOrd="0" presId="urn:microsoft.com/office/officeart/2005/8/layout/lProcess1"/>
    <dgm:cxn modelId="{2F4CACA6-E0AA-4858-B690-6CD7DE85C923}" type="presOf" srcId="{4B5824E0-5218-47C1-AC2F-DEF2E6CE8FB6}" destId="{BB31BF1A-73AD-4652-8C08-FE44C1F5C08E}" srcOrd="0" destOrd="0" presId="urn:microsoft.com/office/officeart/2005/8/layout/lProcess1"/>
    <dgm:cxn modelId="{AD5A77D0-A89C-4284-92A6-5DFA6FE9396C}" type="presOf" srcId="{41FA02A7-B1C9-473A-84DB-DDC369C1DDA3}" destId="{66DFBFA6-827B-4DCD-AFF4-A4624AB12025}" srcOrd="0" destOrd="0" presId="urn:microsoft.com/office/officeart/2005/8/layout/lProcess1"/>
    <dgm:cxn modelId="{8446A6D2-DCFE-49C4-B293-8BA07D46AC63}" type="presOf" srcId="{B781C3D3-8184-4CE0-8C94-D9AD2BBE6885}" destId="{29158DF1-28C3-462D-9F85-7857E182FBA1}" srcOrd="0" destOrd="0" presId="urn:microsoft.com/office/officeart/2005/8/layout/lProcess1"/>
    <dgm:cxn modelId="{695BB0DE-4ABF-4337-9CD2-8C03FB9E7A8B}" type="presOf" srcId="{3C0A24B3-B2B1-4D15-8C84-BD1CA0C6BBC4}" destId="{303D8977-BFDD-4335-B976-56C66F132874}" srcOrd="0" destOrd="0" presId="urn:microsoft.com/office/officeart/2005/8/layout/lProcess1"/>
    <dgm:cxn modelId="{1E0F18F4-BDBF-43E3-A347-914916E6785B}" type="presOf" srcId="{83D01499-BC17-4F9B-96D4-F6C174179B48}" destId="{F3A34828-E3F0-4362-ABAB-A0512FDD7340}" srcOrd="0" destOrd="0" presId="urn:microsoft.com/office/officeart/2005/8/layout/lProcess1"/>
    <dgm:cxn modelId="{BCAD8BF8-77BB-4382-8114-E4F2725708D9}" srcId="{711BABDA-2C70-4444-9AE8-E7A12D3EC921}" destId="{C67C5167-72DC-4250-9956-978BF3F93B98}" srcOrd="0" destOrd="0" parTransId="{EA8E81AC-0EAB-4898-B589-B3C8D83BEDFC}" sibTransId="{148844CD-B0A8-4943-98FD-9648D13C234C}"/>
    <dgm:cxn modelId="{95C05A79-363E-4781-BB13-DEF381FD2853}" type="presParOf" srcId="{29158DF1-28C3-462D-9F85-7857E182FBA1}" destId="{99689CD1-5FF7-4A04-B563-F5473355BFBE}" srcOrd="0" destOrd="0" presId="urn:microsoft.com/office/officeart/2005/8/layout/lProcess1"/>
    <dgm:cxn modelId="{C1466AA0-6CCB-41AD-A599-0369DB61BE43}" type="presParOf" srcId="{99689CD1-5FF7-4A04-B563-F5473355BFBE}" destId="{2C11E6C4-B851-4B68-B584-E2A2B199784F}" srcOrd="0" destOrd="0" presId="urn:microsoft.com/office/officeart/2005/8/layout/lProcess1"/>
    <dgm:cxn modelId="{6EEC4929-8A3C-47D1-A9E8-07158D0F50E6}" type="presParOf" srcId="{99689CD1-5FF7-4A04-B563-F5473355BFBE}" destId="{300508D2-DBCC-4C5B-B95C-D871D4453B30}" srcOrd="1" destOrd="0" presId="urn:microsoft.com/office/officeart/2005/8/layout/lProcess1"/>
    <dgm:cxn modelId="{28C71A78-AA43-4DF9-AB1C-9CFFB84E1807}" type="presParOf" srcId="{99689CD1-5FF7-4A04-B563-F5473355BFBE}" destId="{4C55947C-5866-47B2-BDC6-338EB36EBA12}" srcOrd="2" destOrd="0" presId="urn:microsoft.com/office/officeart/2005/8/layout/lProcess1"/>
    <dgm:cxn modelId="{AACF914F-4F23-444A-9DD3-C370A1CC5B05}" type="presParOf" srcId="{99689CD1-5FF7-4A04-B563-F5473355BFBE}" destId="{02C610B6-3AF5-4EE6-927B-5EEB67F94E2A}" srcOrd="3" destOrd="0" presId="urn:microsoft.com/office/officeart/2005/8/layout/lProcess1"/>
    <dgm:cxn modelId="{523817DE-73DE-43D0-B20A-66D4D647415D}" type="presParOf" srcId="{99689CD1-5FF7-4A04-B563-F5473355BFBE}" destId="{F3A34828-E3F0-4362-ABAB-A0512FDD7340}" srcOrd="4" destOrd="0" presId="urn:microsoft.com/office/officeart/2005/8/layout/lProcess1"/>
    <dgm:cxn modelId="{70271B87-8B96-4AB1-AE46-BDC813F389A7}" type="presParOf" srcId="{99689CD1-5FF7-4A04-B563-F5473355BFBE}" destId="{66DFBFA6-827B-4DCD-AFF4-A4624AB12025}" srcOrd="5" destOrd="0" presId="urn:microsoft.com/office/officeart/2005/8/layout/lProcess1"/>
    <dgm:cxn modelId="{F7A14735-B5CB-4928-A6AE-59A80F82ED84}" type="presParOf" srcId="{99689CD1-5FF7-4A04-B563-F5473355BFBE}" destId="{BB31BF1A-73AD-4652-8C08-FE44C1F5C08E}" srcOrd="6" destOrd="0" presId="urn:microsoft.com/office/officeart/2005/8/layout/lProcess1"/>
    <dgm:cxn modelId="{A6FAFBAC-B178-46D1-A5B2-DFFA322EB98B}" type="presParOf" srcId="{99689CD1-5FF7-4A04-B563-F5473355BFBE}" destId="{303D8977-BFDD-4335-B976-56C66F132874}" srcOrd="7" destOrd="0" presId="urn:microsoft.com/office/officeart/2005/8/layout/lProcess1"/>
    <dgm:cxn modelId="{95ED860B-5859-4397-8A48-4DFEAEB3D92F}" type="presParOf" srcId="{99689CD1-5FF7-4A04-B563-F5473355BFBE}" destId="{A298A07B-3BA1-4591-A1C6-8700621CCBEE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155FF-D32B-4771-AAB8-4D14D7000448}" type="doc">
      <dgm:prSet loTypeId="urn:microsoft.com/office/officeart/2005/8/layout/l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BD039381-6BA7-4A00-B35B-77711E1746A3}">
      <dgm:prSet custT="1"/>
      <dgm:spPr/>
      <dgm:t>
        <a:bodyPr/>
        <a:lstStyle/>
        <a:p>
          <a:r>
            <a:rPr lang="es-GT" sz="3600" dirty="0"/>
            <a:t>La oración de Pablo termina con una doxología.</a:t>
          </a:r>
          <a:endParaRPr lang="es-419" sz="3600" dirty="0"/>
        </a:p>
      </dgm:t>
    </dgm:pt>
    <dgm:pt modelId="{5603A759-852B-4718-9057-1BFB3534C76F}" type="parTrans" cxnId="{C7F9A351-5FCA-495C-B202-CD155E7E6B9F}">
      <dgm:prSet/>
      <dgm:spPr/>
      <dgm:t>
        <a:bodyPr/>
        <a:lstStyle/>
        <a:p>
          <a:endParaRPr lang="es-419"/>
        </a:p>
      </dgm:t>
    </dgm:pt>
    <dgm:pt modelId="{357AB9F8-E3EA-42BB-A4BD-0C1A2F5CB78D}" type="sibTrans" cxnId="{C7F9A351-5FCA-495C-B202-CD155E7E6B9F}">
      <dgm:prSet/>
      <dgm:spPr/>
      <dgm:t>
        <a:bodyPr/>
        <a:lstStyle/>
        <a:p>
          <a:endParaRPr lang="es-419"/>
        </a:p>
      </dgm:t>
    </dgm:pt>
    <dgm:pt modelId="{F77F6772-3091-41B9-A5A8-B18FA82FA537}">
      <dgm:prSet custT="1"/>
      <dgm:spPr/>
      <dgm:t>
        <a:bodyPr/>
        <a:lstStyle/>
        <a:p>
          <a:r>
            <a:rPr lang="es-GT" sz="3200" dirty="0"/>
            <a:t>Doxología es dar honores y alabanzas en forma correcta a Dios.</a:t>
          </a:r>
          <a:endParaRPr lang="es-419" sz="3200" dirty="0"/>
        </a:p>
      </dgm:t>
    </dgm:pt>
    <dgm:pt modelId="{57DBE88F-EB6D-404E-A603-06474B125A70}" type="parTrans" cxnId="{37B7395E-4260-4860-8935-9DEB61E0E5B8}">
      <dgm:prSet/>
      <dgm:spPr/>
      <dgm:t>
        <a:bodyPr/>
        <a:lstStyle/>
        <a:p>
          <a:endParaRPr lang="es-419"/>
        </a:p>
      </dgm:t>
    </dgm:pt>
    <dgm:pt modelId="{1055B7D5-F692-455E-8594-616153B1B1BE}" type="sibTrans" cxnId="{37B7395E-4260-4860-8935-9DEB61E0E5B8}">
      <dgm:prSet/>
      <dgm:spPr/>
      <dgm:t>
        <a:bodyPr/>
        <a:lstStyle/>
        <a:p>
          <a:endParaRPr lang="es-419"/>
        </a:p>
      </dgm:t>
    </dgm:pt>
    <dgm:pt modelId="{6C5984C9-1801-45AB-88F9-1C6B5C230C76}">
      <dgm:prSet custT="1"/>
      <dgm:spPr/>
      <dgm:t>
        <a:bodyPr/>
        <a:lstStyle/>
        <a:p>
          <a:r>
            <a:rPr lang="es-GT" sz="3200" dirty="0"/>
            <a:t>Aspectos de esta doxología, V.20,21.</a:t>
          </a:r>
          <a:endParaRPr lang="es-419" sz="3200" dirty="0"/>
        </a:p>
      </dgm:t>
    </dgm:pt>
    <dgm:pt modelId="{86227C22-8580-486F-BE8F-B34A4659ECAC}" type="parTrans" cxnId="{54E421C3-3871-4FE5-A56D-44DE647729B7}">
      <dgm:prSet/>
      <dgm:spPr/>
      <dgm:t>
        <a:bodyPr/>
        <a:lstStyle/>
        <a:p>
          <a:endParaRPr lang="es-419"/>
        </a:p>
      </dgm:t>
    </dgm:pt>
    <dgm:pt modelId="{CA953143-9640-468A-991B-3DE23FA3BBA9}" type="sibTrans" cxnId="{54E421C3-3871-4FE5-A56D-44DE647729B7}">
      <dgm:prSet/>
      <dgm:spPr/>
      <dgm:t>
        <a:bodyPr/>
        <a:lstStyle/>
        <a:p>
          <a:endParaRPr lang="es-419"/>
        </a:p>
      </dgm:t>
    </dgm:pt>
    <dgm:pt modelId="{B6A6F2E5-2854-4D4F-A057-AAFB3BB39C54}">
      <dgm:prSet custT="1"/>
      <dgm:spPr/>
      <dgm:t>
        <a:bodyPr/>
        <a:lstStyle/>
        <a:p>
          <a:r>
            <a:rPr lang="es-GT" sz="2800" dirty="0"/>
            <a:t>Dios es poderoso para que sucedan las cosas y hacer más de lo que pedimos o entendemos.</a:t>
          </a:r>
          <a:endParaRPr lang="es-419" sz="2800" dirty="0"/>
        </a:p>
      </dgm:t>
    </dgm:pt>
    <dgm:pt modelId="{C9DFC4A2-5255-4501-BAAC-8A20EB505C00}" type="parTrans" cxnId="{0079EABD-6F23-4B96-87FB-12677135962B}">
      <dgm:prSet/>
      <dgm:spPr/>
      <dgm:t>
        <a:bodyPr/>
        <a:lstStyle/>
        <a:p>
          <a:endParaRPr lang="es-419"/>
        </a:p>
      </dgm:t>
    </dgm:pt>
    <dgm:pt modelId="{268DBEFC-8D23-4E39-82A8-7999D7CD38DD}" type="sibTrans" cxnId="{0079EABD-6F23-4B96-87FB-12677135962B}">
      <dgm:prSet/>
      <dgm:spPr/>
      <dgm:t>
        <a:bodyPr/>
        <a:lstStyle/>
        <a:p>
          <a:endParaRPr lang="es-419"/>
        </a:p>
      </dgm:t>
    </dgm:pt>
    <dgm:pt modelId="{B0F5776D-841B-4DAA-9C2A-50D3AC9822E5}">
      <dgm:prSet custT="1"/>
      <dgm:spPr/>
      <dgm:t>
        <a:bodyPr/>
        <a:lstStyle/>
        <a:p>
          <a:r>
            <a:rPr lang="es-GT" sz="2800"/>
            <a:t>Dios es capaz de hacer esto en nuestra vida ahora. “Según el poder que actúa en nosotros”. </a:t>
          </a:r>
          <a:endParaRPr lang="es-419" sz="2800"/>
        </a:p>
      </dgm:t>
    </dgm:pt>
    <dgm:pt modelId="{9D72794D-3F7F-4D9A-BDBB-84C44A2D7FE9}" type="parTrans" cxnId="{B91DCADA-997B-4E99-BFD8-57C01A251158}">
      <dgm:prSet/>
      <dgm:spPr/>
      <dgm:t>
        <a:bodyPr/>
        <a:lstStyle/>
        <a:p>
          <a:endParaRPr lang="es-419"/>
        </a:p>
      </dgm:t>
    </dgm:pt>
    <dgm:pt modelId="{91DB40CA-2FC5-4987-8C2D-63A87E1DA9A4}" type="sibTrans" cxnId="{B91DCADA-997B-4E99-BFD8-57C01A251158}">
      <dgm:prSet/>
      <dgm:spPr/>
      <dgm:t>
        <a:bodyPr/>
        <a:lstStyle/>
        <a:p>
          <a:endParaRPr lang="es-419"/>
        </a:p>
      </dgm:t>
    </dgm:pt>
    <dgm:pt modelId="{F20D5CB4-9774-4C78-99D8-9E0603AF855A}">
      <dgm:prSet custT="1"/>
      <dgm:spPr/>
      <dgm:t>
        <a:bodyPr/>
        <a:lstStyle/>
        <a:p>
          <a:r>
            <a:rPr lang="es-GT" sz="2800"/>
            <a:t>Dios es el único digno de ser glorificado por siempre.</a:t>
          </a:r>
          <a:endParaRPr lang="es-419" sz="2800"/>
        </a:p>
      </dgm:t>
    </dgm:pt>
    <dgm:pt modelId="{5E7AD506-A2C9-4F2E-8C13-D3CA2375526A}" type="parTrans" cxnId="{A709207F-A176-4285-9367-57664D5F2786}">
      <dgm:prSet/>
      <dgm:spPr/>
      <dgm:t>
        <a:bodyPr/>
        <a:lstStyle/>
        <a:p>
          <a:endParaRPr lang="es-419"/>
        </a:p>
      </dgm:t>
    </dgm:pt>
    <dgm:pt modelId="{D06AFC13-FFF4-4457-9E86-7DB89912C594}" type="sibTrans" cxnId="{A709207F-A176-4285-9367-57664D5F2786}">
      <dgm:prSet/>
      <dgm:spPr/>
      <dgm:t>
        <a:bodyPr/>
        <a:lstStyle/>
        <a:p>
          <a:endParaRPr lang="es-419"/>
        </a:p>
      </dgm:t>
    </dgm:pt>
    <dgm:pt modelId="{4B8369D6-EFDC-43F9-B3F7-F99249DA97C3}" type="pres">
      <dgm:prSet presAssocID="{D51155FF-D32B-4771-AAB8-4D14D7000448}" presName="Name0" presStyleCnt="0">
        <dgm:presLayoutVars>
          <dgm:dir/>
          <dgm:animLvl val="lvl"/>
          <dgm:resizeHandles val="exact"/>
        </dgm:presLayoutVars>
      </dgm:prSet>
      <dgm:spPr/>
    </dgm:pt>
    <dgm:pt modelId="{5C49A293-52AB-437E-81F9-98B6C77DE199}" type="pres">
      <dgm:prSet presAssocID="{BD039381-6BA7-4A00-B35B-77711E1746A3}" presName="vertFlow" presStyleCnt="0"/>
      <dgm:spPr/>
    </dgm:pt>
    <dgm:pt modelId="{B419EBA8-1235-4407-92D0-0A46F6EFD1E4}" type="pres">
      <dgm:prSet presAssocID="{BD039381-6BA7-4A00-B35B-77711E1746A3}" presName="header" presStyleLbl="node1" presStyleIdx="0" presStyleCnt="1" custScaleX="131240" custScaleY="39194"/>
      <dgm:spPr/>
    </dgm:pt>
    <dgm:pt modelId="{5FC9D092-A6A7-456C-A5DB-FA4B59453AFA}" type="pres">
      <dgm:prSet presAssocID="{57DBE88F-EB6D-404E-A603-06474B125A70}" presName="parTrans" presStyleLbl="sibTrans2D1" presStyleIdx="0" presStyleCnt="2"/>
      <dgm:spPr/>
    </dgm:pt>
    <dgm:pt modelId="{504DCC4C-FBBA-45B4-A345-504E69781A4C}" type="pres">
      <dgm:prSet presAssocID="{F77F6772-3091-41B9-A5A8-B18FA82FA537}" presName="child" presStyleLbl="alignAccFollowNode1" presStyleIdx="0" presStyleCnt="2" custScaleX="131240" custScaleY="47515">
        <dgm:presLayoutVars>
          <dgm:chMax val="0"/>
          <dgm:bulletEnabled val="1"/>
        </dgm:presLayoutVars>
      </dgm:prSet>
      <dgm:spPr/>
    </dgm:pt>
    <dgm:pt modelId="{4DB218F5-58BD-48B7-824A-65A84A1C5EB6}" type="pres">
      <dgm:prSet presAssocID="{1055B7D5-F692-455E-8594-616153B1B1BE}" presName="sibTrans" presStyleLbl="sibTrans2D1" presStyleIdx="1" presStyleCnt="2"/>
      <dgm:spPr/>
    </dgm:pt>
    <dgm:pt modelId="{F167D8A6-CB64-4919-A433-CB905D7DEEE7}" type="pres">
      <dgm:prSet presAssocID="{6C5984C9-1801-45AB-88F9-1C6B5C230C76}" presName="child" presStyleLbl="alignAccFollowNode1" presStyleIdx="1" presStyleCnt="2" custScaleX="131240" custScaleY="164286">
        <dgm:presLayoutVars>
          <dgm:chMax val="0"/>
          <dgm:bulletEnabled val="1"/>
        </dgm:presLayoutVars>
      </dgm:prSet>
      <dgm:spPr/>
    </dgm:pt>
  </dgm:ptLst>
  <dgm:cxnLst>
    <dgm:cxn modelId="{9B822C3D-1DCF-4261-A3E8-1823EAC20D14}" type="presOf" srcId="{F20D5CB4-9774-4C78-99D8-9E0603AF855A}" destId="{F167D8A6-CB64-4919-A433-CB905D7DEEE7}" srcOrd="0" destOrd="3" presId="urn:microsoft.com/office/officeart/2005/8/layout/lProcess1"/>
    <dgm:cxn modelId="{37B7395E-4260-4860-8935-9DEB61E0E5B8}" srcId="{BD039381-6BA7-4A00-B35B-77711E1746A3}" destId="{F77F6772-3091-41B9-A5A8-B18FA82FA537}" srcOrd="0" destOrd="0" parTransId="{57DBE88F-EB6D-404E-A603-06474B125A70}" sibTransId="{1055B7D5-F692-455E-8594-616153B1B1BE}"/>
    <dgm:cxn modelId="{0C02D667-1C4E-451D-8976-7DD49E1C35EB}" type="presOf" srcId="{6C5984C9-1801-45AB-88F9-1C6B5C230C76}" destId="{F167D8A6-CB64-4919-A433-CB905D7DEEE7}" srcOrd="0" destOrd="0" presId="urn:microsoft.com/office/officeart/2005/8/layout/lProcess1"/>
    <dgm:cxn modelId="{786C954C-723B-4CF5-BAA4-D6BF2ED13DAA}" type="presOf" srcId="{B0F5776D-841B-4DAA-9C2A-50D3AC9822E5}" destId="{F167D8A6-CB64-4919-A433-CB905D7DEEE7}" srcOrd="0" destOrd="2" presId="urn:microsoft.com/office/officeart/2005/8/layout/lProcess1"/>
    <dgm:cxn modelId="{C7F9A351-5FCA-495C-B202-CD155E7E6B9F}" srcId="{D51155FF-D32B-4771-AAB8-4D14D7000448}" destId="{BD039381-6BA7-4A00-B35B-77711E1746A3}" srcOrd="0" destOrd="0" parTransId="{5603A759-852B-4718-9057-1BFB3534C76F}" sibTransId="{357AB9F8-E3EA-42BB-A4BD-0C1A2F5CB78D}"/>
    <dgm:cxn modelId="{374C2759-38A6-4BA8-90F6-4AD5C0278661}" type="presOf" srcId="{B6A6F2E5-2854-4D4F-A057-AAFB3BB39C54}" destId="{F167D8A6-CB64-4919-A433-CB905D7DEEE7}" srcOrd="0" destOrd="1" presId="urn:microsoft.com/office/officeart/2005/8/layout/lProcess1"/>
    <dgm:cxn modelId="{A709207F-A176-4285-9367-57664D5F2786}" srcId="{6C5984C9-1801-45AB-88F9-1C6B5C230C76}" destId="{F20D5CB4-9774-4C78-99D8-9E0603AF855A}" srcOrd="2" destOrd="0" parTransId="{5E7AD506-A2C9-4F2E-8C13-D3CA2375526A}" sibTransId="{D06AFC13-FFF4-4457-9E86-7DB89912C594}"/>
    <dgm:cxn modelId="{FFADE692-FEA4-4132-97E3-95C55A25157E}" type="presOf" srcId="{F77F6772-3091-41B9-A5A8-B18FA82FA537}" destId="{504DCC4C-FBBA-45B4-A345-504E69781A4C}" srcOrd="0" destOrd="0" presId="urn:microsoft.com/office/officeart/2005/8/layout/lProcess1"/>
    <dgm:cxn modelId="{D96EC9A9-70C4-4EEA-BBA9-73A37268F00C}" type="presOf" srcId="{D51155FF-D32B-4771-AAB8-4D14D7000448}" destId="{4B8369D6-EFDC-43F9-B3F7-F99249DA97C3}" srcOrd="0" destOrd="0" presId="urn:microsoft.com/office/officeart/2005/8/layout/lProcess1"/>
    <dgm:cxn modelId="{5CF900AB-D25E-414A-9538-7C11E491CD1E}" type="presOf" srcId="{1055B7D5-F692-455E-8594-616153B1B1BE}" destId="{4DB218F5-58BD-48B7-824A-65A84A1C5EB6}" srcOrd="0" destOrd="0" presId="urn:microsoft.com/office/officeart/2005/8/layout/lProcess1"/>
    <dgm:cxn modelId="{11E36FAD-DF89-4457-89D0-73CE3D9D6C92}" type="presOf" srcId="{57DBE88F-EB6D-404E-A603-06474B125A70}" destId="{5FC9D092-A6A7-456C-A5DB-FA4B59453AFA}" srcOrd="0" destOrd="0" presId="urn:microsoft.com/office/officeart/2005/8/layout/lProcess1"/>
    <dgm:cxn modelId="{0079EABD-6F23-4B96-87FB-12677135962B}" srcId="{6C5984C9-1801-45AB-88F9-1C6B5C230C76}" destId="{B6A6F2E5-2854-4D4F-A057-AAFB3BB39C54}" srcOrd="0" destOrd="0" parTransId="{C9DFC4A2-5255-4501-BAAC-8A20EB505C00}" sibTransId="{268DBEFC-8D23-4E39-82A8-7999D7CD38DD}"/>
    <dgm:cxn modelId="{54E421C3-3871-4FE5-A56D-44DE647729B7}" srcId="{BD039381-6BA7-4A00-B35B-77711E1746A3}" destId="{6C5984C9-1801-45AB-88F9-1C6B5C230C76}" srcOrd="1" destOrd="0" parTransId="{86227C22-8580-486F-BE8F-B34A4659ECAC}" sibTransId="{CA953143-9640-468A-991B-3DE23FA3BBA9}"/>
    <dgm:cxn modelId="{19539FC5-DD1C-48E1-85BA-E1F1A77EBA5E}" type="presOf" srcId="{BD039381-6BA7-4A00-B35B-77711E1746A3}" destId="{B419EBA8-1235-4407-92D0-0A46F6EFD1E4}" srcOrd="0" destOrd="0" presId="urn:microsoft.com/office/officeart/2005/8/layout/lProcess1"/>
    <dgm:cxn modelId="{B91DCADA-997B-4E99-BFD8-57C01A251158}" srcId="{6C5984C9-1801-45AB-88F9-1C6B5C230C76}" destId="{B0F5776D-841B-4DAA-9C2A-50D3AC9822E5}" srcOrd="1" destOrd="0" parTransId="{9D72794D-3F7F-4D9A-BDBB-84C44A2D7FE9}" sibTransId="{91DB40CA-2FC5-4987-8C2D-63A87E1DA9A4}"/>
    <dgm:cxn modelId="{659FE4F6-B37D-41AD-A137-1EEB2117A0DF}" type="presParOf" srcId="{4B8369D6-EFDC-43F9-B3F7-F99249DA97C3}" destId="{5C49A293-52AB-437E-81F9-98B6C77DE199}" srcOrd="0" destOrd="0" presId="urn:microsoft.com/office/officeart/2005/8/layout/lProcess1"/>
    <dgm:cxn modelId="{37B9A5FB-0078-48C8-BF01-20A602FD5340}" type="presParOf" srcId="{5C49A293-52AB-437E-81F9-98B6C77DE199}" destId="{B419EBA8-1235-4407-92D0-0A46F6EFD1E4}" srcOrd="0" destOrd="0" presId="urn:microsoft.com/office/officeart/2005/8/layout/lProcess1"/>
    <dgm:cxn modelId="{37A41AC0-3414-41E4-BA15-000535A049FC}" type="presParOf" srcId="{5C49A293-52AB-437E-81F9-98B6C77DE199}" destId="{5FC9D092-A6A7-456C-A5DB-FA4B59453AFA}" srcOrd="1" destOrd="0" presId="urn:microsoft.com/office/officeart/2005/8/layout/lProcess1"/>
    <dgm:cxn modelId="{682E2311-1240-417D-B446-56C026D6F127}" type="presParOf" srcId="{5C49A293-52AB-437E-81F9-98B6C77DE199}" destId="{504DCC4C-FBBA-45B4-A345-504E69781A4C}" srcOrd="2" destOrd="0" presId="urn:microsoft.com/office/officeart/2005/8/layout/lProcess1"/>
    <dgm:cxn modelId="{F006DC0F-CCFF-41C7-89FC-7EA98A710A77}" type="presParOf" srcId="{5C49A293-52AB-437E-81F9-98B6C77DE199}" destId="{4DB218F5-58BD-48B7-824A-65A84A1C5EB6}" srcOrd="3" destOrd="0" presId="urn:microsoft.com/office/officeart/2005/8/layout/lProcess1"/>
    <dgm:cxn modelId="{A04014FF-9E6B-4006-93B6-568ED222F526}" type="presParOf" srcId="{5C49A293-52AB-437E-81F9-98B6C77DE199}" destId="{F167D8A6-CB64-4919-A433-CB905D7DEEE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25398F-32E4-449D-A64B-0564CA3C6CA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419"/>
        </a:p>
      </dgm:t>
    </dgm:pt>
    <dgm:pt modelId="{8DFB2688-D343-4D4B-8CA9-C8625721F46C}">
      <dgm:prSet custT="1"/>
      <dgm:spPr/>
      <dgm:t>
        <a:bodyPr/>
        <a:lstStyle/>
        <a:p>
          <a:pPr algn="just"/>
          <a:r>
            <a:rPr lang="es-GT" sz="4400" dirty="0"/>
            <a:t>Esta oración se centra en nuestro crecimiento espiritual, el tener el poder del Espíritu Santo y comprender el gran amor de Dios por nosotros. </a:t>
          </a:r>
          <a:endParaRPr lang="es-419" sz="4400" dirty="0"/>
        </a:p>
      </dgm:t>
    </dgm:pt>
    <dgm:pt modelId="{1FEFE5C8-B9D3-4C90-8BC1-55A36F3FA8A8}" type="parTrans" cxnId="{84B25F96-0DF0-4A39-A911-85B5F37A88C7}">
      <dgm:prSet/>
      <dgm:spPr/>
      <dgm:t>
        <a:bodyPr/>
        <a:lstStyle/>
        <a:p>
          <a:pPr algn="just"/>
          <a:endParaRPr lang="es-419" sz="1100"/>
        </a:p>
      </dgm:t>
    </dgm:pt>
    <dgm:pt modelId="{7CE17F13-F6CC-4611-876B-55D198D8762C}" type="sibTrans" cxnId="{84B25F96-0DF0-4A39-A911-85B5F37A88C7}">
      <dgm:prSet/>
      <dgm:spPr/>
      <dgm:t>
        <a:bodyPr/>
        <a:lstStyle/>
        <a:p>
          <a:pPr algn="just"/>
          <a:endParaRPr lang="es-419" sz="1100"/>
        </a:p>
      </dgm:t>
    </dgm:pt>
    <dgm:pt modelId="{CBB04288-0BBD-4923-A094-F0CF523D583B}" type="pres">
      <dgm:prSet presAssocID="{ED25398F-32E4-449D-A64B-0564CA3C6CAF}" presName="linear" presStyleCnt="0">
        <dgm:presLayoutVars>
          <dgm:animLvl val="lvl"/>
          <dgm:resizeHandles val="exact"/>
        </dgm:presLayoutVars>
      </dgm:prSet>
      <dgm:spPr/>
    </dgm:pt>
    <dgm:pt modelId="{D689F866-C0B5-4355-957C-579F4C43C6BD}" type="pres">
      <dgm:prSet presAssocID="{8DFB2688-D343-4D4B-8CA9-C8625721F46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626D6C-87D2-4463-AE39-9116DCDF5BA7}" type="presOf" srcId="{8DFB2688-D343-4D4B-8CA9-C8625721F46C}" destId="{D689F866-C0B5-4355-957C-579F4C43C6BD}" srcOrd="0" destOrd="0" presId="urn:microsoft.com/office/officeart/2005/8/layout/vList2"/>
    <dgm:cxn modelId="{84B25F96-0DF0-4A39-A911-85B5F37A88C7}" srcId="{ED25398F-32E4-449D-A64B-0564CA3C6CAF}" destId="{8DFB2688-D343-4D4B-8CA9-C8625721F46C}" srcOrd="0" destOrd="0" parTransId="{1FEFE5C8-B9D3-4C90-8BC1-55A36F3FA8A8}" sibTransId="{7CE17F13-F6CC-4611-876B-55D198D8762C}"/>
    <dgm:cxn modelId="{57B985E5-F6F1-4E1C-916A-0EC3FECF9550}" type="presOf" srcId="{ED25398F-32E4-449D-A64B-0564CA3C6CAF}" destId="{CBB04288-0BBD-4923-A094-F0CF523D583B}" srcOrd="0" destOrd="0" presId="urn:microsoft.com/office/officeart/2005/8/layout/vList2"/>
    <dgm:cxn modelId="{88D3973D-B322-417B-A694-AAE710E1A319}" type="presParOf" srcId="{CBB04288-0BBD-4923-A094-F0CF523D583B}" destId="{D689F866-C0B5-4355-957C-579F4C43C6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83E1BF-E909-4619-B913-E599B7663F76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419"/>
        </a:p>
      </dgm:t>
    </dgm:pt>
    <dgm:pt modelId="{05AE1A9B-5C68-4869-B035-8C95A9E79FC8}">
      <dgm:prSet custT="1"/>
      <dgm:spPr>
        <a:solidFill>
          <a:srgbClr val="4373CA"/>
        </a:solidFill>
      </dgm:spPr>
      <dgm:t>
        <a:bodyPr/>
        <a:lstStyle/>
        <a:p>
          <a:r>
            <a:rPr lang="es-GT" sz="3600" dirty="0"/>
            <a:t>La oración de Pablo está llena de gozo y confianza. </a:t>
          </a:r>
          <a:endParaRPr lang="es-419" sz="3600" dirty="0"/>
        </a:p>
      </dgm:t>
    </dgm:pt>
    <dgm:pt modelId="{54C0FFB7-DFE2-4E8C-A3B6-43815B92B88F}" type="parTrans" cxnId="{F1476266-EF9C-4673-BFD3-9331C3EDE71D}">
      <dgm:prSet/>
      <dgm:spPr/>
      <dgm:t>
        <a:bodyPr/>
        <a:lstStyle/>
        <a:p>
          <a:endParaRPr lang="es-419"/>
        </a:p>
      </dgm:t>
    </dgm:pt>
    <dgm:pt modelId="{345D2947-B629-4FE9-BD9E-8533909D9E06}" type="sibTrans" cxnId="{F1476266-EF9C-4673-BFD3-9331C3EDE71D}">
      <dgm:prSet/>
      <dgm:spPr/>
      <dgm:t>
        <a:bodyPr/>
        <a:lstStyle/>
        <a:p>
          <a:endParaRPr lang="es-419"/>
        </a:p>
      </dgm:t>
    </dgm:pt>
    <dgm:pt modelId="{CC526D29-93A3-4FBC-B436-D74AFBF46B07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Da gracias a Dios cada vez que piensa en los creyentes, V.3.</a:t>
          </a:r>
          <a:endParaRPr lang="es-419" sz="3200" dirty="0"/>
        </a:p>
      </dgm:t>
    </dgm:pt>
    <dgm:pt modelId="{D9E948A2-B7DB-4468-8759-575EC464BEE7}" type="parTrans" cxnId="{9BC1ED08-4F09-4545-A6BB-80206F831DE8}">
      <dgm:prSet/>
      <dgm:spPr/>
      <dgm:t>
        <a:bodyPr/>
        <a:lstStyle/>
        <a:p>
          <a:endParaRPr lang="es-419"/>
        </a:p>
      </dgm:t>
    </dgm:pt>
    <dgm:pt modelId="{52F42A88-D686-428F-91D2-FE8FFD8BACFB}" type="sibTrans" cxnId="{9BC1ED08-4F09-4545-A6BB-80206F831DE8}">
      <dgm:prSet/>
      <dgm:spPr/>
      <dgm:t>
        <a:bodyPr/>
        <a:lstStyle/>
        <a:p>
          <a:endParaRPr lang="es-419"/>
        </a:p>
      </dgm:t>
    </dgm:pt>
    <dgm:pt modelId="{45A2FF43-A076-4390-AA1D-C2BC05F6EDDC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Intercede con gozo por ellos, V.4.</a:t>
          </a:r>
          <a:endParaRPr lang="es-419" sz="3200" dirty="0"/>
        </a:p>
      </dgm:t>
    </dgm:pt>
    <dgm:pt modelId="{24C600BC-3A0E-422D-8257-D5FF11F4EEC9}" type="parTrans" cxnId="{1C67ACD6-C0C5-45CC-8E59-C7E27A719ABE}">
      <dgm:prSet/>
      <dgm:spPr/>
      <dgm:t>
        <a:bodyPr/>
        <a:lstStyle/>
        <a:p>
          <a:endParaRPr lang="es-419"/>
        </a:p>
      </dgm:t>
    </dgm:pt>
    <dgm:pt modelId="{E04666D4-7852-4A26-8249-98AA44ED174C}" type="sibTrans" cxnId="{1C67ACD6-C0C5-45CC-8E59-C7E27A719ABE}">
      <dgm:prSet/>
      <dgm:spPr/>
      <dgm:t>
        <a:bodyPr/>
        <a:lstStyle/>
        <a:p>
          <a:endParaRPr lang="es-419"/>
        </a:p>
      </dgm:t>
    </dgm:pt>
    <dgm:pt modelId="{35A74C88-BC01-4713-9F03-9B69709AA2B1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Agradece el compañerismo que disfrutó con ellos, V.5. “</a:t>
          </a:r>
          <a:r>
            <a:rPr lang="es-GT" sz="3200" dirty="0" err="1"/>
            <a:t>Koinonia</a:t>
          </a:r>
          <a:r>
            <a:rPr lang="es-GT" sz="3200" dirty="0"/>
            <a:t>: comunión, compañerismo”.</a:t>
          </a:r>
          <a:endParaRPr lang="es-419" sz="3200" dirty="0"/>
        </a:p>
      </dgm:t>
    </dgm:pt>
    <dgm:pt modelId="{B7FE5894-E7F9-45D0-A1CA-54A603D3DD6A}" type="parTrans" cxnId="{CEAD48C7-89BE-442C-9799-D828AEBFD0D6}">
      <dgm:prSet/>
      <dgm:spPr/>
      <dgm:t>
        <a:bodyPr/>
        <a:lstStyle/>
        <a:p>
          <a:endParaRPr lang="es-419"/>
        </a:p>
      </dgm:t>
    </dgm:pt>
    <dgm:pt modelId="{98BA5C00-07E5-4173-9373-0E4CA78F3361}" type="sibTrans" cxnId="{CEAD48C7-89BE-442C-9799-D828AEBFD0D6}">
      <dgm:prSet/>
      <dgm:spPr/>
      <dgm:t>
        <a:bodyPr/>
        <a:lstStyle/>
        <a:p>
          <a:endParaRPr lang="es-419"/>
        </a:p>
      </dgm:t>
    </dgm:pt>
    <dgm:pt modelId="{3E5A56B0-8177-44D6-8EF6-006A1AEBD61A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Confía en que Dios seguirá obrando en sus vidas hasta el final, V.6.</a:t>
          </a:r>
          <a:endParaRPr lang="es-419" sz="3200" dirty="0"/>
        </a:p>
      </dgm:t>
    </dgm:pt>
    <dgm:pt modelId="{66F93AE8-348C-4F77-BF0C-08B567281FD1}" type="parTrans" cxnId="{5DB4D357-C4F2-41D9-91BC-3E4C9E4A0F0F}">
      <dgm:prSet/>
      <dgm:spPr/>
      <dgm:t>
        <a:bodyPr/>
        <a:lstStyle/>
        <a:p>
          <a:endParaRPr lang="es-419"/>
        </a:p>
      </dgm:t>
    </dgm:pt>
    <dgm:pt modelId="{12F7D09A-4069-4167-8CE8-36125E553D6C}" type="sibTrans" cxnId="{5DB4D357-C4F2-41D9-91BC-3E4C9E4A0F0F}">
      <dgm:prSet/>
      <dgm:spPr/>
      <dgm:t>
        <a:bodyPr/>
        <a:lstStyle/>
        <a:p>
          <a:endParaRPr lang="es-419"/>
        </a:p>
      </dgm:t>
    </dgm:pt>
    <dgm:pt modelId="{E2BF5CFF-1D1D-4DF6-9F06-EB1C34C5D794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Razones por las que siente o piensa así de ellos, V.7,8.</a:t>
          </a:r>
          <a:endParaRPr lang="es-419" sz="3200" dirty="0"/>
        </a:p>
      </dgm:t>
    </dgm:pt>
    <dgm:pt modelId="{893016A0-2A03-401F-A040-1EA8B82EC720}" type="parTrans" cxnId="{251D56D1-F54A-4681-8D5D-DC97AD3721FC}">
      <dgm:prSet/>
      <dgm:spPr/>
      <dgm:t>
        <a:bodyPr/>
        <a:lstStyle/>
        <a:p>
          <a:endParaRPr lang="es-419"/>
        </a:p>
      </dgm:t>
    </dgm:pt>
    <dgm:pt modelId="{2B067869-A097-4193-A2DF-D63541ECC958}" type="sibTrans" cxnId="{251D56D1-F54A-4681-8D5D-DC97AD3721FC}">
      <dgm:prSet/>
      <dgm:spPr/>
      <dgm:t>
        <a:bodyPr/>
        <a:lstStyle/>
        <a:p>
          <a:endParaRPr lang="es-419"/>
        </a:p>
      </dgm:t>
    </dgm:pt>
    <dgm:pt modelId="{96B6383B-6DEA-46BD-B220-AADE8677879B}">
      <dgm:prSet custT="1"/>
      <dgm:spPr>
        <a:solidFill>
          <a:srgbClr val="5BC398"/>
        </a:solidFill>
      </dgm:spPr>
      <dgm:t>
        <a:bodyPr/>
        <a:lstStyle/>
        <a:p>
          <a:r>
            <a:rPr lang="es-GT" sz="2800" dirty="0"/>
            <a:t>Los tiene en el corazón por las dificultades que pasaron juntos y el apoyo hacia él.</a:t>
          </a:r>
          <a:endParaRPr lang="es-419" sz="2800" dirty="0"/>
        </a:p>
      </dgm:t>
    </dgm:pt>
    <dgm:pt modelId="{BF3B84FD-C5D2-4F7D-A567-68FBD7379FFF}" type="parTrans" cxnId="{042DC535-6CC2-49BF-8094-585DD8472371}">
      <dgm:prSet/>
      <dgm:spPr/>
      <dgm:t>
        <a:bodyPr/>
        <a:lstStyle/>
        <a:p>
          <a:endParaRPr lang="es-419"/>
        </a:p>
      </dgm:t>
    </dgm:pt>
    <dgm:pt modelId="{1FC53303-A0BD-42BD-A782-F2F949343047}" type="sibTrans" cxnId="{042DC535-6CC2-49BF-8094-585DD8472371}">
      <dgm:prSet/>
      <dgm:spPr/>
      <dgm:t>
        <a:bodyPr/>
        <a:lstStyle/>
        <a:p>
          <a:endParaRPr lang="es-419"/>
        </a:p>
      </dgm:t>
    </dgm:pt>
    <dgm:pt modelId="{2997F6D8-9DCA-4433-AD4C-1C738261A331}">
      <dgm:prSet custT="1"/>
      <dgm:spPr>
        <a:solidFill>
          <a:srgbClr val="5BC398"/>
        </a:solidFill>
      </dgm:spPr>
      <dgm:t>
        <a:bodyPr/>
        <a:lstStyle/>
        <a:p>
          <a:r>
            <a:rPr lang="es-GT" sz="2800"/>
            <a:t>Explica que juntos compartieron en la gracia de Dios, V.7.</a:t>
          </a:r>
          <a:endParaRPr lang="es-419" sz="2800"/>
        </a:p>
      </dgm:t>
    </dgm:pt>
    <dgm:pt modelId="{ABF3FC5D-716D-4F42-9870-3BF9E4310950}" type="parTrans" cxnId="{EB319A95-DA07-4D3D-8956-1D9E6F49B7DE}">
      <dgm:prSet/>
      <dgm:spPr/>
      <dgm:t>
        <a:bodyPr/>
        <a:lstStyle/>
        <a:p>
          <a:endParaRPr lang="es-419"/>
        </a:p>
      </dgm:t>
    </dgm:pt>
    <dgm:pt modelId="{772F06EB-1557-4689-A853-CCF7617B68F1}" type="sibTrans" cxnId="{EB319A95-DA07-4D3D-8956-1D9E6F49B7DE}">
      <dgm:prSet/>
      <dgm:spPr/>
      <dgm:t>
        <a:bodyPr/>
        <a:lstStyle/>
        <a:p>
          <a:endParaRPr lang="es-419"/>
        </a:p>
      </dgm:t>
    </dgm:pt>
    <dgm:pt modelId="{EF4259DC-686C-4357-9DE3-3258F3439BD6}">
      <dgm:prSet custT="1"/>
      <dgm:spPr>
        <a:solidFill>
          <a:srgbClr val="5BC398"/>
        </a:solidFill>
      </dgm:spPr>
      <dgm:t>
        <a:bodyPr/>
        <a:lstStyle/>
        <a:p>
          <a:r>
            <a:rPr lang="es-GT" sz="2800"/>
            <a:t>Sentía un amor intenso hacia ellos.</a:t>
          </a:r>
          <a:endParaRPr lang="es-419" sz="2800"/>
        </a:p>
      </dgm:t>
    </dgm:pt>
    <dgm:pt modelId="{ACBB1F1D-CDD8-4232-AE05-A86716044C55}" type="parTrans" cxnId="{04DCCDF7-4454-4733-9434-811E18AD3BBE}">
      <dgm:prSet/>
      <dgm:spPr/>
      <dgm:t>
        <a:bodyPr/>
        <a:lstStyle/>
        <a:p>
          <a:endParaRPr lang="es-419"/>
        </a:p>
      </dgm:t>
    </dgm:pt>
    <dgm:pt modelId="{BA153791-119A-4572-9DF5-F53FD1B3F8BA}" type="sibTrans" cxnId="{04DCCDF7-4454-4733-9434-811E18AD3BBE}">
      <dgm:prSet/>
      <dgm:spPr/>
      <dgm:t>
        <a:bodyPr/>
        <a:lstStyle/>
        <a:p>
          <a:endParaRPr lang="es-419"/>
        </a:p>
      </dgm:t>
    </dgm:pt>
    <dgm:pt modelId="{025FDC34-6F7A-4805-9F8D-0BBF67C18457}" type="pres">
      <dgm:prSet presAssocID="{4583E1BF-E909-4619-B913-E599B7663F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A70899-5A77-4012-9C7C-D40D0EA3E996}" type="pres">
      <dgm:prSet presAssocID="{05AE1A9B-5C68-4869-B035-8C95A9E79FC8}" presName="root1" presStyleCnt="0"/>
      <dgm:spPr/>
    </dgm:pt>
    <dgm:pt modelId="{61F00AD6-D95F-4199-AD61-E4600C2D2238}" type="pres">
      <dgm:prSet presAssocID="{05AE1A9B-5C68-4869-B035-8C95A9E79FC8}" presName="LevelOneTextNode" presStyleLbl="node0" presStyleIdx="0" presStyleCnt="1" custScaleX="264908" custScaleY="569205">
        <dgm:presLayoutVars>
          <dgm:chPref val="3"/>
        </dgm:presLayoutVars>
      </dgm:prSet>
      <dgm:spPr/>
    </dgm:pt>
    <dgm:pt modelId="{97B04DA3-6BB6-4895-9002-7E56BE44B3B2}" type="pres">
      <dgm:prSet presAssocID="{05AE1A9B-5C68-4869-B035-8C95A9E79FC8}" presName="level2hierChild" presStyleCnt="0"/>
      <dgm:spPr/>
    </dgm:pt>
    <dgm:pt modelId="{9AE9A35C-813A-4EA8-ABA1-BEDFDA9DAE77}" type="pres">
      <dgm:prSet presAssocID="{D9E948A2-B7DB-4468-8759-575EC464BEE7}" presName="conn2-1" presStyleLbl="parChTrans1D2" presStyleIdx="0" presStyleCnt="5"/>
      <dgm:spPr/>
    </dgm:pt>
    <dgm:pt modelId="{458C6B1D-0981-449B-9BD2-7A429D322DF7}" type="pres">
      <dgm:prSet presAssocID="{D9E948A2-B7DB-4468-8759-575EC464BEE7}" presName="connTx" presStyleLbl="parChTrans1D2" presStyleIdx="0" presStyleCnt="5"/>
      <dgm:spPr/>
    </dgm:pt>
    <dgm:pt modelId="{ECEEEA7E-C24C-420E-8CB7-4B921B64E3F5}" type="pres">
      <dgm:prSet presAssocID="{CC526D29-93A3-4FBC-B436-D74AFBF46B07}" presName="root2" presStyleCnt="0"/>
      <dgm:spPr/>
    </dgm:pt>
    <dgm:pt modelId="{9F1459A9-6117-4C5A-A9A4-6D786DB4C515}" type="pres">
      <dgm:prSet presAssocID="{CC526D29-93A3-4FBC-B436-D74AFBF46B07}" presName="LevelTwoTextNode" presStyleLbl="node2" presStyleIdx="0" presStyleCnt="5" custScaleX="915071" custScaleY="167936">
        <dgm:presLayoutVars>
          <dgm:chPref val="3"/>
        </dgm:presLayoutVars>
      </dgm:prSet>
      <dgm:spPr/>
    </dgm:pt>
    <dgm:pt modelId="{D31F06D6-945C-428E-B7A2-03F886FACAB8}" type="pres">
      <dgm:prSet presAssocID="{CC526D29-93A3-4FBC-B436-D74AFBF46B07}" presName="level3hierChild" presStyleCnt="0"/>
      <dgm:spPr/>
    </dgm:pt>
    <dgm:pt modelId="{A972BAE1-5526-46D1-BFF8-7DC196C71EC8}" type="pres">
      <dgm:prSet presAssocID="{24C600BC-3A0E-422D-8257-D5FF11F4EEC9}" presName="conn2-1" presStyleLbl="parChTrans1D2" presStyleIdx="1" presStyleCnt="5"/>
      <dgm:spPr/>
    </dgm:pt>
    <dgm:pt modelId="{85AF488B-DC98-46EA-B2E3-D65EBF3EEB41}" type="pres">
      <dgm:prSet presAssocID="{24C600BC-3A0E-422D-8257-D5FF11F4EEC9}" presName="connTx" presStyleLbl="parChTrans1D2" presStyleIdx="1" presStyleCnt="5"/>
      <dgm:spPr/>
    </dgm:pt>
    <dgm:pt modelId="{EA1D7085-A189-45BF-B45F-CA1DB8A06C88}" type="pres">
      <dgm:prSet presAssocID="{45A2FF43-A076-4390-AA1D-C2BC05F6EDDC}" presName="root2" presStyleCnt="0"/>
      <dgm:spPr/>
    </dgm:pt>
    <dgm:pt modelId="{83E3276E-CE2B-4743-8AAC-B9FDC6C5E4E3}" type="pres">
      <dgm:prSet presAssocID="{45A2FF43-A076-4390-AA1D-C2BC05F6EDDC}" presName="LevelTwoTextNode" presStyleLbl="node2" presStyleIdx="1" presStyleCnt="5" custScaleX="915071" custScaleY="105359">
        <dgm:presLayoutVars>
          <dgm:chPref val="3"/>
        </dgm:presLayoutVars>
      </dgm:prSet>
      <dgm:spPr/>
    </dgm:pt>
    <dgm:pt modelId="{CFB5C9EC-0901-43EF-B819-3486C6C25739}" type="pres">
      <dgm:prSet presAssocID="{45A2FF43-A076-4390-AA1D-C2BC05F6EDDC}" presName="level3hierChild" presStyleCnt="0"/>
      <dgm:spPr/>
    </dgm:pt>
    <dgm:pt modelId="{0C6F784C-D1C9-4995-94FF-BE2F47489894}" type="pres">
      <dgm:prSet presAssocID="{B7FE5894-E7F9-45D0-A1CA-54A603D3DD6A}" presName="conn2-1" presStyleLbl="parChTrans1D2" presStyleIdx="2" presStyleCnt="5"/>
      <dgm:spPr/>
    </dgm:pt>
    <dgm:pt modelId="{403B326A-4EFD-4586-BF03-C7A3ED1251EF}" type="pres">
      <dgm:prSet presAssocID="{B7FE5894-E7F9-45D0-A1CA-54A603D3DD6A}" presName="connTx" presStyleLbl="parChTrans1D2" presStyleIdx="2" presStyleCnt="5"/>
      <dgm:spPr/>
    </dgm:pt>
    <dgm:pt modelId="{D3AA5143-FEAA-48C8-ABB6-BBD6924EF2A6}" type="pres">
      <dgm:prSet presAssocID="{35A74C88-BC01-4713-9F03-9B69709AA2B1}" presName="root2" presStyleCnt="0"/>
      <dgm:spPr/>
    </dgm:pt>
    <dgm:pt modelId="{81685B37-3E3F-471E-81B3-8A06CEAE5B9B}" type="pres">
      <dgm:prSet presAssocID="{35A74C88-BC01-4713-9F03-9B69709AA2B1}" presName="LevelTwoTextNode" presStyleLbl="node2" presStyleIdx="2" presStyleCnt="5" custScaleX="915071" custScaleY="203646">
        <dgm:presLayoutVars>
          <dgm:chPref val="3"/>
        </dgm:presLayoutVars>
      </dgm:prSet>
      <dgm:spPr/>
    </dgm:pt>
    <dgm:pt modelId="{6CE7FA54-43AB-4DB2-B74B-0137890B2AAE}" type="pres">
      <dgm:prSet presAssocID="{35A74C88-BC01-4713-9F03-9B69709AA2B1}" presName="level3hierChild" presStyleCnt="0"/>
      <dgm:spPr/>
    </dgm:pt>
    <dgm:pt modelId="{FFC07C75-F4C6-4F09-827A-B88C4C21B252}" type="pres">
      <dgm:prSet presAssocID="{66F93AE8-348C-4F77-BF0C-08B567281FD1}" presName="conn2-1" presStyleLbl="parChTrans1D2" presStyleIdx="3" presStyleCnt="5"/>
      <dgm:spPr/>
    </dgm:pt>
    <dgm:pt modelId="{8D4ACD8F-9C80-4A09-BEB1-3637FD39449B}" type="pres">
      <dgm:prSet presAssocID="{66F93AE8-348C-4F77-BF0C-08B567281FD1}" presName="connTx" presStyleLbl="parChTrans1D2" presStyleIdx="3" presStyleCnt="5"/>
      <dgm:spPr/>
    </dgm:pt>
    <dgm:pt modelId="{3129736E-7D1B-46AA-A50B-44ACE7E1B083}" type="pres">
      <dgm:prSet presAssocID="{3E5A56B0-8177-44D6-8EF6-006A1AEBD61A}" presName="root2" presStyleCnt="0"/>
      <dgm:spPr/>
    </dgm:pt>
    <dgm:pt modelId="{19625A8D-A1AB-4EEC-AEA8-A9B9A7170604}" type="pres">
      <dgm:prSet presAssocID="{3E5A56B0-8177-44D6-8EF6-006A1AEBD61A}" presName="LevelTwoTextNode" presStyleLbl="node2" presStyleIdx="3" presStyleCnt="5" custScaleX="915071" custScaleY="165320">
        <dgm:presLayoutVars>
          <dgm:chPref val="3"/>
        </dgm:presLayoutVars>
      </dgm:prSet>
      <dgm:spPr/>
    </dgm:pt>
    <dgm:pt modelId="{A5648E42-F811-42F8-8A43-BB456B83BDC9}" type="pres">
      <dgm:prSet presAssocID="{3E5A56B0-8177-44D6-8EF6-006A1AEBD61A}" presName="level3hierChild" presStyleCnt="0"/>
      <dgm:spPr/>
    </dgm:pt>
    <dgm:pt modelId="{C2F84663-26B8-4626-A8B7-60011C317171}" type="pres">
      <dgm:prSet presAssocID="{893016A0-2A03-401F-A040-1EA8B82EC720}" presName="conn2-1" presStyleLbl="parChTrans1D2" presStyleIdx="4" presStyleCnt="5"/>
      <dgm:spPr/>
    </dgm:pt>
    <dgm:pt modelId="{889614BA-74A1-499A-9A50-1E86DACB35F4}" type="pres">
      <dgm:prSet presAssocID="{893016A0-2A03-401F-A040-1EA8B82EC720}" presName="connTx" presStyleLbl="parChTrans1D2" presStyleIdx="4" presStyleCnt="5"/>
      <dgm:spPr/>
    </dgm:pt>
    <dgm:pt modelId="{E7B1EB60-CA82-4345-A0E0-A58AD50420E2}" type="pres">
      <dgm:prSet presAssocID="{E2BF5CFF-1D1D-4DF6-9F06-EB1C34C5D794}" presName="root2" presStyleCnt="0"/>
      <dgm:spPr/>
    </dgm:pt>
    <dgm:pt modelId="{2B1A45FA-C5E0-49F7-B767-2186203FD07B}" type="pres">
      <dgm:prSet presAssocID="{E2BF5CFF-1D1D-4DF6-9F06-EB1C34C5D794}" presName="LevelTwoTextNode" presStyleLbl="node2" presStyleIdx="4" presStyleCnt="5" custScaleX="261215" custScaleY="454112">
        <dgm:presLayoutVars>
          <dgm:chPref val="3"/>
        </dgm:presLayoutVars>
      </dgm:prSet>
      <dgm:spPr/>
    </dgm:pt>
    <dgm:pt modelId="{7DC8F524-343A-4C23-88BD-95673DBCC3CE}" type="pres">
      <dgm:prSet presAssocID="{E2BF5CFF-1D1D-4DF6-9F06-EB1C34C5D794}" presName="level3hierChild" presStyleCnt="0"/>
      <dgm:spPr/>
    </dgm:pt>
    <dgm:pt modelId="{E41BCF0F-848C-4E8E-8A9B-A3E270B9F4F8}" type="pres">
      <dgm:prSet presAssocID="{BF3B84FD-C5D2-4F7D-A567-68FBD7379FFF}" presName="conn2-1" presStyleLbl="parChTrans1D3" presStyleIdx="0" presStyleCnt="3"/>
      <dgm:spPr/>
    </dgm:pt>
    <dgm:pt modelId="{DFAA2DAF-EEBE-466E-B0D9-586AD43B7DEF}" type="pres">
      <dgm:prSet presAssocID="{BF3B84FD-C5D2-4F7D-A567-68FBD7379FFF}" presName="connTx" presStyleLbl="parChTrans1D3" presStyleIdx="0" presStyleCnt="3"/>
      <dgm:spPr/>
    </dgm:pt>
    <dgm:pt modelId="{76023067-62AD-41A3-97A1-DA339174D3CD}" type="pres">
      <dgm:prSet presAssocID="{96B6383B-6DEA-46BD-B220-AADE8677879B}" presName="root2" presStyleCnt="0"/>
      <dgm:spPr/>
    </dgm:pt>
    <dgm:pt modelId="{A8F1DAFD-F2A2-4399-A119-82204A740C21}" type="pres">
      <dgm:prSet presAssocID="{96B6383B-6DEA-46BD-B220-AADE8677879B}" presName="LevelTwoTextNode" presStyleLbl="node3" presStyleIdx="0" presStyleCnt="3" custScaleX="612312" custScaleY="246101">
        <dgm:presLayoutVars>
          <dgm:chPref val="3"/>
        </dgm:presLayoutVars>
      </dgm:prSet>
      <dgm:spPr/>
    </dgm:pt>
    <dgm:pt modelId="{23B77F7C-501B-463A-A668-76DAA7F5E85C}" type="pres">
      <dgm:prSet presAssocID="{96B6383B-6DEA-46BD-B220-AADE8677879B}" presName="level3hierChild" presStyleCnt="0"/>
      <dgm:spPr/>
    </dgm:pt>
    <dgm:pt modelId="{C106D214-1896-4A41-8CF1-32C60D4973C7}" type="pres">
      <dgm:prSet presAssocID="{ABF3FC5D-716D-4F42-9870-3BF9E4310950}" presName="conn2-1" presStyleLbl="parChTrans1D3" presStyleIdx="1" presStyleCnt="3"/>
      <dgm:spPr/>
    </dgm:pt>
    <dgm:pt modelId="{49E9E923-3509-4D12-8C33-27D1E2728776}" type="pres">
      <dgm:prSet presAssocID="{ABF3FC5D-716D-4F42-9870-3BF9E4310950}" presName="connTx" presStyleLbl="parChTrans1D3" presStyleIdx="1" presStyleCnt="3"/>
      <dgm:spPr/>
    </dgm:pt>
    <dgm:pt modelId="{5E001492-9DFB-4128-B084-D6F93094FE5C}" type="pres">
      <dgm:prSet presAssocID="{2997F6D8-9DCA-4433-AD4C-1C738261A331}" presName="root2" presStyleCnt="0"/>
      <dgm:spPr/>
    </dgm:pt>
    <dgm:pt modelId="{1F743E86-705D-4C77-9967-30604CC95DB0}" type="pres">
      <dgm:prSet presAssocID="{2997F6D8-9DCA-4433-AD4C-1C738261A331}" presName="LevelTwoTextNode" presStyleLbl="node3" presStyleIdx="1" presStyleCnt="3" custScaleX="612312" custScaleY="159901">
        <dgm:presLayoutVars>
          <dgm:chPref val="3"/>
        </dgm:presLayoutVars>
      </dgm:prSet>
      <dgm:spPr/>
    </dgm:pt>
    <dgm:pt modelId="{26E892EC-CF65-461E-8423-E7F1029AFC6D}" type="pres">
      <dgm:prSet presAssocID="{2997F6D8-9DCA-4433-AD4C-1C738261A331}" presName="level3hierChild" presStyleCnt="0"/>
      <dgm:spPr/>
    </dgm:pt>
    <dgm:pt modelId="{689465FA-79BD-4A64-9FB4-7C3D0F94DFC6}" type="pres">
      <dgm:prSet presAssocID="{ACBB1F1D-CDD8-4232-AE05-A86716044C55}" presName="conn2-1" presStyleLbl="parChTrans1D3" presStyleIdx="2" presStyleCnt="3"/>
      <dgm:spPr/>
    </dgm:pt>
    <dgm:pt modelId="{ABEB702A-BDD8-4552-906D-FAF707BEB62D}" type="pres">
      <dgm:prSet presAssocID="{ACBB1F1D-CDD8-4232-AE05-A86716044C55}" presName="connTx" presStyleLbl="parChTrans1D3" presStyleIdx="2" presStyleCnt="3"/>
      <dgm:spPr/>
    </dgm:pt>
    <dgm:pt modelId="{896AA190-4853-4785-8BF2-D366E0616BB8}" type="pres">
      <dgm:prSet presAssocID="{EF4259DC-686C-4357-9DE3-3258F3439BD6}" presName="root2" presStyleCnt="0"/>
      <dgm:spPr/>
    </dgm:pt>
    <dgm:pt modelId="{3334B87E-8FCA-4D5D-B2B5-C12D5699D0A9}" type="pres">
      <dgm:prSet presAssocID="{EF4259DC-686C-4357-9DE3-3258F3439BD6}" presName="LevelTwoTextNode" presStyleLbl="node3" presStyleIdx="2" presStyleCnt="3" custScaleX="612312" custScaleY="89010">
        <dgm:presLayoutVars>
          <dgm:chPref val="3"/>
        </dgm:presLayoutVars>
      </dgm:prSet>
      <dgm:spPr/>
    </dgm:pt>
    <dgm:pt modelId="{CE223574-82E3-41F2-8B1A-8CC55D8AB723}" type="pres">
      <dgm:prSet presAssocID="{EF4259DC-686C-4357-9DE3-3258F3439BD6}" presName="level3hierChild" presStyleCnt="0"/>
      <dgm:spPr/>
    </dgm:pt>
  </dgm:ptLst>
  <dgm:cxnLst>
    <dgm:cxn modelId="{26491702-11CC-4296-ACD0-3F3418C6B5A2}" type="presOf" srcId="{3E5A56B0-8177-44D6-8EF6-006A1AEBD61A}" destId="{19625A8D-A1AB-4EEC-AEA8-A9B9A7170604}" srcOrd="0" destOrd="0" presId="urn:microsoft.com/office/officeart/2005/8/layout/hierarchy2"/>
    <dgm:cxn modelId="{40921C03-D0E8-4636-B333-78F8D061FEDA}" type="presOf" srcId="{24C600BC-3A0E-422D-8257-D5FF11F4EEC9}" destId="{A972BAE1-5526-46D1-BFF8-7DC196C71EC8}" srcOrd="0" destOrd="0" presId="urn:microsoft.com/office/officeart/2005/8/layout/hierarchy2"/>
    <dgm:cxn modelId="{9BC1ED08-4F09-4545-A6BB-80206F831DE8}" srcId="{05AE1A9B-5C68-4869-B035-8C95A9E79FC8}" destId="{CC526D29-93A3-4FBC-B436-D74AFBF46B07}" srcOrd="0" destOrd="0" parTransId="{D9E948A2-B7DB-4468-8759-575EC464BEE7}" sibTransId="{52F42A88-D686-428F-91D2-FE8FFD8BACFB}"/>
    <dgm:cxn modelId="{B75CD30D-8B55-42D4-AD46-5B0E5CF6BA1A}" type="presOf" srcId="{B7FE5894-E7F9-45D0-A1CA-54A603D3DD6A}" destId="{403B326A-4EFD-4586-BF03-C7A3ED1251EF}" srcOrd="1" destOrd="0" presId="urn:microsoft.com/office/officeart/2005/8/layout/hierarchy2"/>
    <dgm:cxn modelId="{1D634913-652C-4223-8354-4C9EAEBC27C6}" type="presOf" srcId="{24C600BC-3A0E-422D-8257-D5FF11F4EEC9}" destId="{85AF488B-DC98-46EA-B2E3-D65EBF3EEB41}" srcOrd="1" destOrd="0" presId="urn:microsoft.com/office/officeart/2005/8/layout/hierarchy2"/>
    <dgm:cxn modelId="{07283822-94DE-422D-9535-6DA124E9CBE1}" type="presOf" srcId="{66F93AE8-348C-4F77-BF0C-08B567281FD1}" destId="{8D4ACD8F-9C80-4A09-BEB1-3637FD39449B}" srcOrd="1" destOrd="0" presId="urn:microsoft.com/office/officeart/2005/8/layout/hierarchy2"/>
    <dgm:cxn modelId="{B2941829-0764-4C00-90DE-C01CD0605F60}" type="presOf" srcId="{EF4259DC-686C-4357-9DE3-3258F3439BD6}" destId="{3334B87E-8FCA-4D5D-B2B5-C12D5699D0A9}" srcOrd="0" destOrd="0" presId="urn:microsoft.com/office/officeart/2005/8/layout/hierarchy2"/>
    <dgm:cxn modelId="{042DC535-6CC2-49BF-8094-585DD8472371}" srcId="{E2BF5CFF-1D1D-4DF6-9F06-EB1C34C5D794}" destId="{96B6383B-6DEA-46BD-B220-AADE8677879B}" srcOrd="0" destOrd="0" parTransId="{BF3B84FD-C5D2-4F7D-A567-68FBD7379FFF}" sibTransId="{1FC53303-A0BD-42BD-A782-F2F949343047}"/>
    <dgm:cxn modelId="{1539CB38-D61F-4867-ADFA-7026AAD8EB2F}" type="presOf" srcId="{893016A0-2A03-401F-A040-1EA8B82EC720}" destId="{889614BA-74A1-499A-9A50-1E86DACB35F4}" srcOrd="1" destOrd="0" presId="urn:microsoft.com/office/officeart/2005/8/layout/hierarchy2"/>
    <dgm:cxn modelId="{54766E3D-738D-4D3F-A300-E23CDFDC85C3}" type="presOf" srcId="{96B6383B-6DEA-46BD-B220-AADE8677879B}" destId="{A8F1DAFD-F2A2-4399-A119-82204A740C21}" srcOrd="0" destOrd="0" presId="urn:microsoft.com/office/officeart/2005/8/layout/hierarchy2"/>
    <dgm:cxn modelId="{6569E45D-598A-453F-A0D0-BC53D22CFC7C}" type="presOf" srcId="{ACBB1F1D-CDD8-4232-AE05-A86716044C55}" destId="{ABEB702A-BDD8-4552-906D-FAF707BEB62D}" srcOrd="1" destOrd="0" presId="urn:microsoft.com/office/officeart/2005/8/layout/hierarchy2"/>
    <dgm:cxn modelId="{E3D3B261-8415-4EB3-B195-FDD7E20244D6}" type="presOf" srcId="{D9E948A2-B7DB-4468-8759-575EC464BEE7}" destId="{458C6B1D-0981-449B-9BD2-7A429D322DF7}" srcOrd="1" destOrd="0" presId="urn:microsoft.com/office/officeart/2005/8/layout/hierarchy2"/>
    <dgm:cxn modelId="{42FFDB61-274B-46CE-91BF-CE5ABC323DB7}" type="presOf" srcId="{ACBB1F1D-CDD8-4232-AE05-A86716044C55}" destId="{689465FA-79BD-4A64-9FB4-7C3D0F94DFC6}" srcOrd="0" destOrd="0" presId="urn:microsoft.com/office/officeart/2005/8/layout/hierarchy2"/>
    <dgm:cxn modelId="{F1476266-EF9C-4673-BFD3-9331C3EDE71D}" srcId="{4583E1BF-E909-4619-B913-E599B7663F76}" destId="{05AE1A9B-5C68-4869-B035-8C95A9E79FC8}" srcOrd="0" destOrd="0" parTransId="{54C0FFB7-DFE2-4E8C-A3B6-43815B92B88F}" sibTransId="{345D2947-B629-4FE9-BD9E-8533909D9E06}"/>
    <dgm:cxn modelId="{7F2C364F-77A6-4B89-BC81-DBB5A6C499F1}" type="presOf" srcId="{45A2FF43-A076-4390-AA1D-C2BC05F6EDDC}" destId="{83E3276E-CE2B-4743-8AAC-B9FDC6C5E4E3}" srcOrd="0" destOrd="0" presId="urn:microsoft.com/office/officeart/2005/8/layout/hierarchy2"/>
    <dgm:cxn modelId="{921CD352-C322-4BA7-ADC7-2ACC17ABABD1}" type="presOf" srcId="{893016A0-2A03-401F-A040-1EA8B82EC720}" destId="{C2F84663-26B8-4626-A8B7-60011C317171}" srcOrd="0" destOrd="0" presId="urn:microsoft.com/office/officeart/2005/8/layout/hierarchy2"/>
    <dgm:cxn modelId="{07418154-7B24-4422-A869-120D17D4D002}" type="presOf" srcId="{35A74C88-BC01-4713-9F03-9B69709AA2B1}" destId="{81685B37-3E3F-471E-81B3-8A06CEAE5B9B}" srcOrd="0" destOrd="0" presId="urn:microsoft.com/office/officeart/2005/8/layout/hierarchy2"/>
    <dgm:cxn modelId="{5DB4D357-C4F2-41D9-91BC-3E4C9E4A0F0F}" srcId="{05AE1A9B-5C68-4869-B035-8C95A9E79FC8}" destId="{3E5A56B0-8177-44D6-8EF6-006A1AEBD61A}" srcOrd="3" destOrd="0" parTransId="{66F93AE8-348C-4F77-BF0C-08B567281FD1}" sibTransId="{12F7D09A-4069-4167-8CE8-36125E553D6C}"/>
    <dgm:cxn modelId="{95521B58-0BDF-4FBD-80F2-9C9B5889B7D8}" type="presOf" srcId="{4583E1BF-E909-4619-B913-E599B7663F76}" destId="{025FDC34-6F7A-4805-9F8D-0BBF67C18457}" srcOrd="0" destOrd="0" presId="urn:microsoft.com/office/officeart/2005/8/layout/hierarchy2"/>
    <dgm:cxn modelId="{F7F6B05A-C547-4DBC-8125-7D8BD3C76A9C}" type="presOf" srcId="{05AE1A9B-5C68-4869-B035-8C95A9E79FC8}" destId="{61F00AD6-D95F-4199-AD61-E4600C2D2238}" srcOrd="0" destOrd="0" presId="urn:microsoft.com/office/officeart/2005/8/layout/hierarchy2"/>
    <dgm:cxn modelId="{16C4B082-5345-4C1B-AE6B-36D84A357384}" type="presOf" srcId="{E2BF5CFF-1D1D-4DF6-9F06-EB1C34C5D794}" destId="{2B1A45FA-C5E0-49F7-B767-2186203FD07B}" srcOrd="0" destOrd="0" presId="urn:microsoft.com/office/officeart/2005/8/layout/hierarchy2"/>
    <dgm:cxn modelId="{56A3E888-5E61-49E2-B38B-E6AE7EACE7AC}" type="presOf" srcId="{ABF3FC5D-716D-4F42-9870-3BF9E4310950}" destId="{49E9E923-3509-4D12-8C33-27D1E2728776}" srcOrd="1" destOrd="0" presId="urn:microsoft.com/office/officeart/2005/8/layout/hierarchy2"/>
    <dgm:cxn modelId="{EB319A95-DA07-4D3D-8956-1D9E6F49B7DE}" srcId="{E2BF5CFF-1D1D-4DF6-9F06-EB1C34C5D794}" destId="{2997F6D8-9DCA-4433-AD4C-1C738261A331}" srcOrd="1" destOrd="0" parTransId="{ABF3FC5D-716D-4F42-9870-3BF9E4310950}" sibTransId="{772F06EB-1557-4689-A853-CCF7617B68F1}"/>
    <dgm:cxn modelId="{9CCC4A97-22A0-4572-989A-57811EBF3A78}" type="presOf" srcId="{BF3B84FD-C5D2-4F7D-A567-68FBD7379FFF}" destId="{DFAA2DAF-EEBE-466E-B0D9-586AD43B7DEF}" srcOrd="1" destOrd="0" presId="urn:microsoft.com/office/officeart/2005/8/layout/hierarchy2"/>
    <dgm:cxn modelId="{55848898-34ED-47B6-A18B-6C8ED1CA7E4E}" type="presOf" srcId="{D9E948A2-B7DB-4468-8759-575EC464BEE7}" destId="{9AE9A35C-813A-4EA8-ABA1-BEDFDA9DAE77}" srcOrd="0" destOrd="0" presId="urn:microsoft.com/office/officeart/2005/8/layout/hierarchy2"/>
    <dgm:cxn modelId="{F79125B2-7DBA-4669-B187-58EAFD828E39}" type="presOf" srcId="{66F93AE8-348C-4F77-BF0C-08B567281FD1}" destId="{FFC07C75-F4C6-4F09-827A-B88C4C21B252}" srcOrd="0" destOrd="0" presId="urn:microsoft.com/office/officeart/2005/8/layout/hierarchy2"/>
    <dgm:cxn modelId="{8B3F94B3-36B7-4F4D-A1E5-DC898B678D4A}" type="presOf" srcId="{BF3B84FD-C5D2-4F7D-A567-68FBD7379FFF}" destId="{E41BCF0F-848C-4E8E-8A9B-A3E270B9F4F8}" srcOrd="0" destOrd="0" presId="urn:microsoft.com/office/officeart/2005/8/layout/hierarchy2"/>
    <dgm:cxn modelId="{CEAD48C7-89BE-442C-9799-D828AEBFD0D6}" srcId="{05AE1A9B-5C68-4869-B035-8C95A9E79FC8}" destId="{35A74C88-BC01-4713-9F03-9B69709AA2B1}" srcOrd="2" destOrd="0" parTransId="{B7FE5894-E7F9-45D0-A1CA-54A603D3DD6A}" sibTransId="{98BA5C00-07E5-4173-9373-0E4CA78F3361}"/>
    <dgm:cxn modelId="{3F10CDC7-9CE8-455C-AD9E-8C46D7DE02BE}" type="presOf" srcId="{ABF3FC5D-716D-4F42-9870-3BF9E4310950}" destId="{C106D214-1896-4A41-8CF1-32C60D4973C7}" srcOrd="0" destOrd="0" presId="urn:microsoft.com/office/officeart/2005/8/layout/hierarchy2"/>
    <dgm:cxn modelId="{8C6299CE-E997-4E41-894C-015D5C03C73C}" type="presOf" srcId="{B7FE5894-E7F9-45D0-A1CA-54A603D3DD6A}" destId="{0C6F784C-D1C9-4995-94FF-BE2F47489894}" srcOrd="0" destOrd="0" presId="urn:microsoft.com/office/officeart/2005/8/layout/hierarchy2"/>
    <dgm:cxn modelId="{251D56D1-F54A-4681-8D5D-DC97AD3721FC}" srcId="{05AE1A9B-5C68-4869-B035-8C95A9E79FC8}" destId="{E2BF5CFF-1D1D-4DF6-9F06-EB1C34C5D794}" srcOrd="4" destOrd="0" parTransId="{893016A0-2A03-401F-A040-1EA8B82EC720}" sibTransId="{2B067869-A097-4193-A2DF-D63541ECC958}"/>
    <dgm:cxn modelId="{1C67ACD6-C0C5-45CC-8E59-C7E27A719ABE}" srcId="{05AE1A9B-5C68-4869-B035-8C95A9E79FC8}" destId="{45A2FF43-A076-4390-AA1D-C2BC05F6EDDC}" srcOrd="1" destOrd="0" parTransId="{24C600BC-3A0E-422D-8257-D5FF11F4EEC9}" sibTransId="{E04666D4-7852-4A26-8249-98AA44ED174C}"/>
    <dgm:cxn modelId="{04DCCDF7-4454-4733-9434-811E18AD3BBE}" srcId="{E2BF5CFF-1D1D-4DF6-9F06-EB1C34C5D794}" destId="{EF4259DC-686C-4357-9DE3-3258F3439BD6}" srcOrd="2" destOrd="0" parTransId="{ACBB1F1D-CDD8-4232-AE05-A86716044C55}" sibTransId="{BA153791-119A-4572-9DF5-F53FD1B3F8BA}"/>
    <dgm:cxn modelId="{50FC9AF9-6397-4D7A-AB93-3CEF82AAF75B}" type="presOf" srcId="{2997F6D8-9DCA-4433-AD4C-1C738261A331}" destId="{1F743E86-705D-4C77-9967-30604CC95DB0}" srcOrd="0" destOrd="0" presId="urn:microsoft.com/office/officeart/2005/8/layout/hierarchy2"/>
    <dgm:cxn modelId="{DEE5E5FC-B2E7-4E0E-8C60-37FE32D92F61}" type="presOf" srcId="{CC526D29-93A3-4FBC-B436-D74AFBF46B07}" destId="{9F1459A9-6117-4C5A-A9A4-6D786DB4C515}" srcOrd="0" destOrd="0" presId="urn:microsoft.com/office/officeart/2005/8/layout/hierarchy2"/>
    <dgm:cxn modelId="{81DD4E38-26D3-4D70-AE7F-5CEDA7094FD2}" type="presParOf" srcId="{025FDC34-6F7A-4805-9F8D-0BBF67C18457}" destId="{AEA70899-5A77-4012-9C7C-D40D0EA3E996}" srcOrd="0" destOrd="0" presId="urn:microsoft.com/office/officeart/2005/8/layout/hierarchy2"/>
    <dgm:cxn modelId="{5560E75B-F542-49FD-8F14-A0CD260364CC}" type="presParOf" srcId="{AEA70899-5A77-4012-9C7C-D40D0EA3E996}" destId="{61F00AD6-D95F-4199-AD61-E4600C2D2238}" srcOrd="0" destOrd="0" presId="urn:microsoft.com/office/officeart/2005/8/layout/hierarchy2"/>
    <dgm:cxn modelId="{96CA8496-B9DD-4322-BCA3-1C404BEA0E43}" type="presParOf" srcId="{AEA70899-5A77-4012-9C7C-D40D0EA3E996}" destId="{97B04DA3-6BB6-4895-9002-7E56BE44B3B2}" srcOrd="1" destOrd="0" presId="urn:microsoft.com/office/officeart/2005/8/layout/hierarchy2"/>
    <dgm:cxn modelId="{1A79D28A-1CC2-4AC9-A3A2-65D29AEE543D}" type="presParOf" srcId="{97B04DA3-6BB6-4895-9002-7E56BE44B3B2}" destId="{9AE9A35C-813A-4EA8-ABA1-BEDFDA9DAE77}" srcOrd="0" destOrd="0" presId="urn:microsoft.com/office/officeart/2005/8/layout/hierarchy2"/>
    <dgm:cxn modelId="{2841E0B0-EE18-4FE8-B999-E368160D3BDC}" type="presParOf" srcId="{9AE9A35C-813A-4EA8-ABA1-BEDFDA9DAE77}" destId="{458C6B1D-0981-449B-9BD2-7A429D322DF7}" srcOrd="0" destOrd="0" presId="urn:microsoft.com/office/officeart/2005/8/layout/hierarchy2"/>
    <dgm:cxn modelId="{88203F2A-68B7-4CA8-96C1-77004FC408FE}" type="presParOf" srcId="{97B04DA3-6BB6-4895-9002-7E56BE44B3B2}" destId="{ECEEEA7E-C24C-420E-8CB7-4B921B64E3F5}" srcOrd="1" destOrd="0" presId="urn:microsoft.com/office/officeart/2005/8/layout/hierarchy2"/>
    <dgm:cxn modelId="{226DD5DD-9EA5-424D-93B2-8A2511D239CB}" type="presParOf" srcId="{ECEEEA7E-C24C-420E-8CB7-4B921B64E3F5}" destId="{9F1459A9-6117-4C5A-A9A4-6D786DB4C515}" srcOrd="0" destOrd="0" presId="urn:microsoft.com/office/officeart/2005/8/layout/hierarchy2"/>
    <dgm:cxn modelId="{7AE93526-B351-480D-B148-6F68DDF6896D}" type="presParOf" srcId="{ECEEEA7E-C24C-420E-8CB7-4B921B64E3F5}" destId="{D31F06D6-945C-428E-B7A2-03F886FACAB8}" srcOrd="1" destOrd="0" presId="urn:microsoft.com/office/officeart/2005/8/layout/hierarchy2"/>
    <dgm:cxn modelId="{862AF041-0D97-440C-B154-05B88B18D72F}" type="presParOf" srcId="{97B04DA3-6BB6-4895-9002-7E56BE44B3B2}" destId="{A972BAE1-5526-46D1-BFF8-7DC196C71EC8}" srcOrd="2" destOrd="0" presId="urn:microsoft.com/office/officeart/2005/8/layout/hierarchy2"/>
    <dgm:cxn modelId="{7E14494E-540C-4DC8-86EB-7E440221CB85}" type="presParOf" srcId="{A972BAE1-5526-46D1-BFF8-7DC196C71EC8}" destId="{85AF488B-DC98-46EA-B2E3-D65EBF3EEB41}" srcOrd="0" destOrd="0" presId="urn:microsoft.com/office/officeart/2005/8/layout/hierarchy2"/>
    <dgm:cxn modelId="{E80EA575-6BDC-4775-A251-06BBBA3A0F4D}" type="presParOf" srcId="{97B04DA3-6BB6-4895-9002-7E56BE44B3B2}" destId="{EA1D7085-A189-45BF-B45F-CA1DB8A06C88}" srcOrd="3" destOrd="0" presId="urn:microsoft.com/office/officeart/2005/8/layout/hierarchy2"/>
    <dgm:cxn modelId="{5C148ABC-E514-4915-9DE7-84B56458F841}" type="presParOf" srcId="{EA1D7085-A189-45BF-B45F-CA1DB8A06C88}" destId="{83E3276E-CE2B-4743-8AAC-B9FDC6C5E4E3}" srcOrd="0" destOrd="0" presId="urn:microsoft.com/office/officeart/2005/8/layout/hierarchy2"/>
    <dgm:cxn modelId="{0DA2F316-C7D0-4028-9E17-F60DED9977DA}" type="presParOf" srcId="{EA1D7085-A189-45BF-B45F-CA1DB8A06C88}" destId="{CFB5C9EC-0901-43EF-B819-3486C6C25739}" srcOrd="1" destOrd="0" presId="urn:microsoft.com/office/officeart/2005/8/layout/hierarchy2"/>
    <dgm:cxn modelId="{D049926E-E1C6-4738-92E8-C0A841BE48AE}" type="presParOf" srcId="{97B04DA3-6BB6-4895-9002-7E56BE44B3B2}" destId="{0C6F784C-D1C9-4995-94FF-BE2F47489894}" srcOrd="4" destOrd="0" presId="urn:microsoft.com/office/officeart/2005/8/layout/hierarchy2"/>
    <dgm:cxn modelId="{3AB933E6-3EBB-46EF-9D80-27949D279AD4}" type="presParOf" srcId="{0C6F784C-D1C9-4995-94FF-BE2F47489894}" destId="{403B326A-4EFD-4586-BF03-C7A3ED1251EF}" srcOrd="0" destOrd="0" presId="urn:microsoft.com/office/officeart/2005/8/layout/hierarchy2"/>
    <dgm:cxn modelId="{2AE08C00-85F6-4EC0-A712-41055C04A670}" type="presParOf" srcId="{97B04DA3-6BB6-4895-9002-7E56BE44B3B2}" destId="{D3AA5143-FEAA-48C8-ABB6-BBD6924EF2A6}" srcOrd="5" destOrd="0" presId="urn:microsoft.com/office/officeart/2005/8/layout/hierarchy2"/>
    <dgm:cxn modelId="{8A7B7F5B-74EE-43A9-971B-E6092D8E0C47}" type="presParOf" srcId="{D3AA5143-FEAA-48C8-ABB6-BBD6924EF2A6}" destId="{81685B37-3E3F-471E-81B3-8A06CEAE5B9B}" srcOrd="0" destOrd="0" presId="urn:microsoft.com/office/officeart/2005/8/layout/hierarchy2"/>
    <dgm:cxn modelId="{B7832716-99EB-40DE-9182-55F084B9A966}" type="presParOf" srcId="{D3AA5143-FEAA-48C8-ABB6-BBD6924EF2A6}" destId="{6CE7FA54-43AB-4DB2-B74B-0137890B2AAE}" srcOrd="1" destOrd="0" presId="urn:microsoft.com/office/officeart/2005/8/layout/hierarchy2"/>
    <dgm:cxn modelId="{BBE38760-2087-48D1-A978-625FAABCAD1B}" type="presParOf" srcId="{97B04DA3-6BB6-4895-9002-7E56BE44B3B2}" destId="{FFC07C75-F4C6-4F09-827A-B88C4C21B252}" srcOrd="6" destOrd="0" presId="urn:microsoft.com/office/officeart/2005/8/layout/hierarchy2"/>
    <dgm:cxn modelId="{9230A91F-95C4-4276-ABC7-F82385E55DFF}" type="presParOf" srcId="{FFC07C75-F4C6-4F09-827A-B88C4C21B252}" destId="{8D4ACD8F-9C80-4A09-BEB1-3637FD39449B}" srcOrd="0" destOrd="0" presId="urn:microsoft.com/office/officeart/2005/8/layout/hierarchy2"/>
    <dgm:cxn modelId="{A5D3D209-C8D1-4227-BDC3-75628C94DACA}" type="presParOf" srcId="{97B04DA3-6BB6-4895-9002-7E56BE44B3B2}" destId="{3129736E-7D1B-46AA-A50B-44ACE7E1B083}" srcOrd="7" destOrd="0" presId="urn:microsoft.com/office/officeart/2005/8/layout/hierarchy2"/>
    <dgm:cxn modelId="{F88C9010-38E2-4D6C-AC56-035A4A7612B1}" type="presParOf" srcId="{3129736E-7D1B-46AA-A50B-44ACE7E1B083}" destId="{19625A8D-A1AB-4EEC-AEA8-A9B9A7170604}" srcOrd="0" destOrd="0" presId="urn:microsoft.com/office/officeart/2005/8/layout/hierarchy2"/>
    <dgm:cxn modelId="{E11B82CD-6B4A-4B73-8D83-A8FB29B946F4}" type="presParOf" srcId="{3129736E-7D1B-46AA-A50B-44ACE7E1B083}" destId="{A5648E42-F811-42F8-8A43-BB456B83BDC9}" srcOrd="1" destOrd="0" presId="urn:microsoft.com/office/officeart/2005/8/layout/hierarchy2"/>
    <dgm:cxn modelId="{5C7904C5-D34A-468D-B10B-B311A6781EE2}" type="presParOf" srcId="{97B04DA3-6BB6-4895-9002-7E56BE44B3B2}" destId="{C2F84663-26B8-4626-A8B7-60011C317171}" srcOrd="8" destOrd="0" presId="urn:microsoft.com/office/officeart/2005/8/layout/hierarchy2"/>
    <dgm:cxn modelId="{97ED6EFD-2B98-4F8E-8DDB-8BA273FF35B6}" type="presParOf" srcId="{C2F84663-26B8-4626-A8B7-60011C317171}" destId="{889614BA-74A1-499A-9A50-1E86DACB35F4}" srcOrd="0" destOrd="0" presId="urn:microsoft.com/office/officeart/2005/8/layout/hierarchy2"/>
    <dgm:cxn modelId="{19577D55-61BA-482A-B77F-197ED9976E42}" type="presParOf" srcId="{97B04DA3-6BB6-4895-9002-7E56BE44B3B2}" destId="{E7B1EB60-CA82-4345-A0E0-A58AD50420E2}" srcOrd="9" destOrd="0" presId="urn:microsoft.com/office/officeart/2005/8/layout/hierarchy2"/>
    <dgm:cxn modelId="{F45BB450-7FF6-4500-9C87-B71641B20397}" type="presParOf" srcId="{E7B1EB60-CA82-4345-A0E0-A58AD50420E2}" destId="{2B1A45FA-C5E0-49F7-B767-2186203FD07B}" srcOrd="0" destOrd="0" presId="urn:microsoft.com/office/officeart/2005/8/layout/hierarchy2"/>
    <dgm:cxn modelId="{EBB368A2-F9AE-49E8-B43A-C09AF2F86BEA}" type="presParOf" srcId="{E7B1EB60-CA82-4345-A0E0-A58AD50420E2}" destId="{7DC8F524-343A-4C23-88BD-95673DBCC3CE}" srcOrd="1" destOrd="0" presId="urn:microsoft.com/office/officeart/2005/8/layout/hierarchy2"/>
    <dgm:cxn modelId="{8F7A3178-2915-41F5-ADB3-0A175F76567D}" type="presParOf" srcId="{7DC8F524-343A-4C23-88BD-95673DBCC3CE}" destId="{E41BCF0F-848C-4E8E-8A9B-A3E270B9F4F8}" srcOrd="0" destOrd="0" presId="urn:microsoft.com/office/officeart/2005/8/layout/hierarchy2"/>
    <dgm:cxn modelId="{3ABA3E39-E036-4586-A187-DA629E605936}" type="presParOf" srcId="{E41BCF0F-848C-4E8E-8A9B-A3E270B9F4F8}" destId="{DFAA2DAF-EEBE-466E-B0D9-586AD43B7DEF}" srcOrd="0" destOrd="0" presId="urn:microsoft.com/office/officeart/2005/8/layout/hierarchy2"/>
    <dgm:cxn modelId="{8C2D7A98-5637-4350-897A-4AEFCB25168F}" type="presParOf" srcId="{7DC8F524-343A-4C23-88BD-95673DBCC3CE}" destId="{76023067-62AD-41A3-97A1-DA339174D3CD}" srcOrd="1" destOrd="0" presId="urn:microsoft.com/office/officeart/2005/8/layout/hierarchy2"/>
    <dgm:cxn modelId="{A43501E5-FA8E-463E-BA84-188A15B27988}" type="presParOf" srcId="{76023067-62AD-41A3-97A1-DA339174D3CD}" destId="{A8F1DAFD-F2A2-4399-A119-82204A740C21}" srcOrd="0" destOrd="0" presId="urn:microsoft.com/office/officeart/2005/8/layout/hierarchy2"/>
    <dgm:cxn modelId="{1711B4AE-F676-4660-AC98-CCAA64E8B73E}" type="presParOf" srcId="{76023067-62AD-41A3-97A1-DA339174D3CD}" destId="{23B77F7C-501B-463A-A668-76DAA7F5E85C}" srcOrd="1" destOrd="0" presId="urn:microsoft.com/office/officeart/2005/8/layout/hierarchy2"/>
    <dgm:cxn modelId="{429069A5-E03B-4818-BFCA-39B7214BE80D}" type="presParOf" srcId="{7DC8F524-343A-4C23-88BD-95673DBCC3CE}" destId="{C106D214-1896-4A41-8CF1-32C60D4973C7}" srcOrd="2" destOrd="0" presId="urn:microsoft.com/office/officeart/2005/8/layout/hierarchy2"/>
    <dgm:cxn modelId="{0095FC20-885B-4B9A-A3D6-9161E1FD67F9}" type="presParOf" srcId="{C106D214-1896-4A41-8CF1-32C60D4973C7}" destId="{49E9E923-3509-4D12-8C33-27D1E2728776}" srcOrd="0" destOrd="0" presId="urn:microsoft.com/office/officeart/2005/8/layout/hierarchy2"/>
    <dgm:cxn modelId="{D2CD35D6-6CD0-4F92-8FEC-885F637D0929}" type="presParOf" srcId="{7DC8F524-343A-4C23-88BD-95673DBCC3CE}" destId="{5E001492-9DFB-4128-B084-D6F93094FE5C}" srcOrd="3" destOrd="0" presId="urn:microsoft.com/office/officeart/2005/8/layout/hierarchy2"/>
    <dgm:cxn modelId="{8E89A63D-BFCF-450B-9FF9-CAB1F8354685}" type="presParOf" srcId="{5E001492-9DFB-4128-B084-D6F93094FE5C}" destId="{1F743E86-705D-4C77-9967-30604CC95DB0}" srcOrd="0" destOrd="0" presId="urn:microsoft.com/office/officeart/2005/8/layout/hierarchy2"/>
    <dgm:cxn modelId="{1A3D19C1-78D2-4488-B9BA-E7EDBB7FE9DB}" type="presParOf" srcId="{5E001492-9DFB-4128-B084-D6F93094FE5C}" destId="{26E892EC-CF65-461E-8423-E7F1029AFC6D}" srcOrd="1" destOrd="0" presId="urn:microsoft.com/office/officeart/2005/8/layout/hierarchy2"/>
    <dgm:cxn modelId="{82C7B2DA-ACD6-494C-802E-E17EA463B7B6}" type="presParOf" srcId="{7DC8F524-343A-4C23-88BD-95673DBCC3CE}" destId="{689465FA-79BD-4A64-9FB4-7C3D0F94DFC6}" srcOrd="4" destOrd="0" presId="urn:microsoft.com/office/officeart/2005/8/layout/hierarchy2"/>
    <dgm:cxn modelId="{CF5077CB-A09B-4571-834D-AB5932ADF26B}" type="presParOf" srcId="{689465FA-79BD-4A64-9FB4-7C3D0F94DFC6}" destId="{ABEB702A-BDD8-4552-906D-FAF707BEB62D}" srcOrd="0" destOrd="0" presId="urn:microsoft.com/office/officeart/2005/8/layout/hierarchy2"/>
    <dgm:cxn modelId="{31FD3728-D9F3-4D0E-B47A-08D45E73BA80}" type="presParOf" srcId="{7DC8F524-343A-4C23-88BD-95673DBCC3CE}" destId="{896AA190-4853-4785-8BF2-D366E0616BB8}" srcOrd="5" destOrd="0" presId="urn:microsoft.com/office/officeart/2005/8/layout/hierarchy2"/>
    <dgm:cxn modelId="{22F8A848-F5B3-4A42-9B16-ACDA957433D1}" type="presParOf" srcId="{896AA190-4853-4785-8BF2-D366E0616BB8}" destId="{3334B87E-8FCA-4D5D-B2B5-C12D5699D0A9}" srcOrd="0" destOrd="0" presId="urn:microsoft.com/office/officeart/2005/8/layout/hierarchy2"/>
    <dgm:cxn modelId="{3F792571-7EBF-4C1D-8646-8539B84E8505}" type="presParOf" srcId="{896AA190-4853-4785-8BF2-D366E0616BB8}" destId="{CE223574-82E3-41F2-8B1A-8CC55D8AB7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207523-0EC2-4A03-A878-FFDE5DB07B27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8648D9CE-5AE3-478E-901D-1FFEA29E879E}">
      <dgm:prSet custT="1"/>
      <dgm:spPr>
        <a:solidFill>
          <a:srgbClr val="4373CA"/>
        </a:solidFill>
      </dgm:spPr>
      <dgm:t>
        <a:bodyPr/>
        <a:lstStyle/>
        <a:p>
          <a:r>
            <a:rPr lang="es-GT" sz="3600" dirty="0"/>
            <a:t>La oración de Pablo está llena de anhelos.  </a:t>
          </a:r>
          <a:endParaRPr lang="es-419" sz="3600" dirty="0"/>
        </a:p>
      </dgm:t>
    </dgm:pt>
    <dgm:pt modelId="{DDD04CF4-B38D-40FA-B37D-89092D22F122}" type="parTrans" cxnId="{A12E9187-9C7C-4C89-851F-4E0B2275AAB1}">
      <dgm:prSet/>
      <dgm:spPr/>
      <dgm:t>
        <a:bodyPr/>
        <a:lstStyle/>
        <a:p>
          <a:endParaRPr lang="es-419"/>
        </a:p>
      </dgm:t>
    </dgm:pt>
    <dgm:pt modelId="{2569DC05-270D-4F77-B686-BFB9A254AAF5}" type="sibTrans" cxnId="{A12E9187-9C7C-4C89-851F-4E0B2275AAB1}">
      <dgm:prSet/>
      <dgm:spPr/>
      <dgm:t>
        <a:bodyPr/>
        <a:lstStyle/>
        <a:p>
          <a:endParaRPr lang="es-419"/>
        </a:p>
      </dgm:t>
    </dgm:pt>
    <dgm:pt modelId="{6C8FC904-67C3-45F0-914B-5EE06DC8B93F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Anhelo de que el amor de ellos abundara en ciencia y en todo conocimiento, V.9. “Entender la voluntad, las obras y los caminos de Dios”.</a:t>
          </a:r>
          <a:endParaRPr lang="es-419" sz="3200" dirty="0"/>
        </a:p>
      </dgm:t>
    </dgm:pt>
    <dgm:pt modelId="{DD5921B5-984D-4650-95D6-7F366BA3568E}" type="parTrans" cxnId="{C15B1069-9CC9-4227-909B-669F7A77210D}">
      <dgm:prSet/>
      <dgm:spPr/>
      <dgm:t>
        <a:bodyPr/>
        <a:lstStyle/>
        <a:p>
          <a:endParaRPr lang="es-419"/>
        </a:p>
      </dgm:t>
    </dgm:pt>
    <dgm:pt modelId="{03E0F51F-7023-48B5-8BC2-25BE3B2595C2}" type="sibTrans" cxnId="{C15B1069-9CC9-4227-909B-669F7A77210D}">
      <dgm:prSet/>
      <dgm:spPr/>
      <dgm:t>
        <a:bodyPr/>
        <a:lstStyle/>
        <a:p>
          <a:endParaRPr lang="es-419"/>
        </a:p>
      </dgm:t>
    </dgm:pt>
    <dgm:pt modelId="{30F46CE1-A304-4B8A-8021-2C41ECAD34F2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Anhelo de que tuvieran la habilidad y la capacidad de separar las buenas elecciones de las malas, V.10.</a:t>
          </a:r>
          <a:endParaRPr lang="es-419" sz="3200" dirty="0"/>
        </a:p>
      </dgm:t>
    </dgm:pt>
    <dgm:pt modelId="{6B437E51-53B4-495F-ADE0-9516050D7155}" type="parTrans" cxnId="{981EBCF6-DE82-4D88-87E8-73E9CE4596EF}">
      <dgm:prSet/>
      <dgm:spPr/>
      <dgm:t>
        <a:bodyPr/>
        <a:lstStyle/>
        <a:p>
          <a:endParaRPr lang="es-419"/>
        </a:p>
      </dgm:t>
    </dgm:pt>
    <dgm:pt modelId="{10F612B6-4C79-478F-9D6B-77695F1AFBFA}" type="sibTrans" cxnId="{981EBCF6-DE82-4D88-87E8-73E9CE4596EF}">
      <dgm:prSet/>
      <dgm:spPr/>
      <dgm:t>
        <a:bodyPr/>
        <a:lstStyle/>
        <a:p>
          <a:endParaRPr lang="es-419"/>
        </a:p>
      </dgm:t>
    </dgm:pt>
    <dgm:pt modelId="{85BAAE45-62FF-4A30-94D0-4AF7B4121E21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Anhelo de que fueran sinceros e irreprensibles para el día de Cristo, V.10.</a:t>
          </a:r>
          <a:endParaRPr lang="es-419" sz="3200" dirty="0"/>
        </a:p>
      </dgm:t>
    </dgm:pt>
    <dgm:pt modelId="{6EC59890-0D2A-4D72-B5BD-6BD73856F207}" type="parTrans" cxnId="{12E9C8CB-B3D2-49F3-82C9-36D8AC89C99B}">
      <dgm:prSet/>
      <dgm:spPr/>
      <dgm:t>
        <a:bodyPr/>
        <a:lstStyle/>
        <a:p>
          <a:endParaRPr lang="es-419"/>
        </a:p>
      </dgm:t>
    </dgm:pt>
    <dgm:pt modelId="{E269FDD0-478B-416D-BFD7-DF8638A837DB}" type="sibTrans" cxnId="{12E9C8CB-B3D2-49F3-82C9-36D8AC89C99B}">
      <dgm:prSet/>
      <dgm:spPr/>
      <dgm:t>
        <a:bodyPr/>
        <a:lstStyle/>
        <a:p>
          <a:endParaRPr lang="es-419"/>
        </a:p>
      </dgm:t>
    </dgm:pt>
    <dgm:pt modelId="{82902EF1-F585-4C3D-8EB4-5739DF012A77}">
      <dgm:prSet custT="1"/>
      <dgm:spPr>
        <a:solidFill>
          <a:srgbClr val="36ADBF"/>
        </a:solidFill>
      </dgm:spPr>
      <dgm:t>
        <a:bodyPr/>
        <a:lstStyle/>
        <a:p>
          <a:r>
            <a:rPr lang="es-GT" sz="3200"/>
            <a:t>Anhelo de que fueran llenos del fruto de justicia, V.11.</a:t>
          </a:r>
          <a:endParaRPr lang="es-419" sz="3200"/>
        </a:p>
      </dgm:t>
    </dgm:pt>
    <dgm:pt modelId="{728D7810-885B-4E86-9BAC-3E63BDE8EB49}" type="parTrans" cxnId="{DE2182C1-BE3D-4B6E-B45A-7C257DAC70F9}">
      <dgm:prSet/>
      <dgm:spPr/>
      <dgm:t>
        <a:bodyPr/>
        <a:lstStyle/>
        <a:p>
          <a:endParaRPr lang="es-419"/>
        </a:p>
      </dgm:t>
    </dgm:pt>
    <dgm:pt modelId="{549FFFF7-39FB-43E0-BAA9-152C2899F3AC}" type="sibTrans" cxnId="{DE2182C1-BE3D-4B6E-B45A-7C257DAC70F9}">
      <dgm:prSet/>
      <dgm:spPr/>
      <dgm:t>
        <a:bodyPr/>
        <a:lstStyle/>
        <a:p>
          <a:endParaRPr lang="es-419"/>
        </a:p>
      </dgm:t>
    </dgm:pt>
    <dgm:pt modelId="{27BB9870-406D-4B79-92D8-DAACA2E629B2}" type="pres">
      <dgm:prSet presAssocID="{7E207523-0EC2-4A03-A878-FFDE5DB07B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8C45FC-92AB-4542-A010-8BB03190ED52}" type="pres">
      <dgm:prSet presAssocID="{8648D9CE-5AE3-478E-901D-1FFEA29E879E}" presName="root1" presStyleCnt="0"/>
      <dgm:spPr/>
    </dgm:pt>
    <dgm:pt modelId="{69FDE0CC-C7DD-49BF-9053-2AE9B084DD5D}" type="pres">
      <dgm:prSet presAssocID="{8648D9CE-5AE3-478E-901D-1FFEA29E879E}" presName="LevelOneTextNode" presStyleLbl="node0" presStyleIdx="0" presStyleCnt="1" custScaleY="166986">
        <dgm:presLayoutVars>
          <dgm:chPref val="3"/>
        </dgm:presLayoutVars>
      </dgm:prSet>
      <dgm:spPr/>
    </dgm:pt>
    <dgm:pt modelId="{2F4FCF88-D797-48C3-9600-8FD2E70228AB}" type="pres">
      <dgm:prSet presAssocID="{8648D9CE-5AE3-478E-901D-1FFEA29E879E}" presName="level2hierChild" presStyleCnt="0"/>
      <dgm:spPr/>
    </dgm:pt>
    <dgm:pt modelId="{C7E3B69C-FB06-4130-A768-39ABF7B82718}" type="pres">
      <dgm:prSet presAssocID="{DD5921B5-984D-4650-95D6-7F366BA3568E}" presName="conn2-1" presStyleLbl="parChTrans1D2" presStyleIdx="0" presStyleCnt="4"/>
      <dgm:spPr/>
    </dgm:pt>
    <dgm:pt modelId="{3DED7AFA-5454-4120-A2D0-DE4D070B40AF}" type="pres">
      <dgm:prSet presAssocID="{DD5921B5-984D-4650-95D6-7F366BA3568E}" presName="connTx" presStyleLbl="parChTrans1D2" presStyleIdx="0" presStyleCnt="4"/>
      <dgm:spPr/>
    </dgm:pt>
    <dgm:pt modelId="{A91516E4-6980-4A44-A93B-6F4B20870C50}" type="pres">
      <dgm:prSet presAssocID="{6C8FC904-67C3-45F0-914B-5EE06DC8B93F}" presName="root2" presStyleCnt="0"/>
      <dgm:spPr/>
    </dgm:pt>
    <dgm:pt modelId="{B5B7E7F6-9110-442F-9D3D-C530D2A69E59}" type="pres">
      <dgm:prSet presAssocID="{6C8FC904-67C3-45F0-914B-5EE06DC8B93F}" presName="LevelTwoTextNode" presStyleLbl="node2" presStyleIdx="0" presStyleCnt="4" custScaleX="292125" custScaleY="143011">
        <dgm:presLayoutVars>
          <dgm:chPref val="3"/>
        </dgm:presLayoutVars>
      </dgm:prSet>
      <dgm:spPr/>
    </dgm:pt>
    <dgm:pt modelId="{D3A2E042-075C-4768-AAD2-FACDB48D82FF}" type="pres">
      <dgm:prSet presAssocID="{6C8FC904-67C3-45F0-914B-5EE06DC8B93F}" presName="level3hierChild" presStyleCnt="0"/>
      <dgm:spPr/>
    </dgm:pt>
    <dgm:pt modelId="{37A5CB7A-72F8-4E27-B20E-ADE41C1E15D4}" type="pres">
      <dgm:prSet presAssocID="{6B437E51-53B4-495F-ADE0-9516050D7155}" presName="conn2-1" presStyleLbl="parChTrans1D2" presStyleIdx="1" presStyleCnt="4"/>
      <dgm:spPr/>
    </dgm:pt>
    <dgm:pt modelId="{163C2130-8986-45F4-AE34-5C8FA0CBD94B}" type="pres">
      <dgm:prSet presAssocID="{6B437E51-53B4-495F-ADE0-9516050D7155}" presName="connTx" presStyleLbl="parChTrans1D2" presStyleIdx="1" presStyleCnt="4"/>
      <dgm:spPr/>
    </dgm:pt>
    <dgm:pt modelId="{D7CA08C9-4BA7-442D-AF38-51B1F8EB9575}" type="pres">
      <dgm:prSet presAssocID="{30F46CE1-A304-4B8A-8021-2C41ECAD34F2}" presName="root2" presStyleCnt="0"/>
      <dgm:spPr/>
    </dgm:pt>
    <dgm:pt modelId="{817C1DD0-7573-4D66-A911-D37959949472}" type="pres">
      <dgm:prSet presAssocID="{30F46CE1-A304-4B8A-8021-2C41ECAD34F2}" presName="LevelTwoTextNode" presStyleLbl="node2" presStyleIdx="1" presStyleCnt="4" custScaleX="292125" custScaleY="108184">
        <dgm:presLayoutVars>
          <dgm:chPref val="3"/>
        </dgm:presLayoutVars>
      </dgm:prSet>
      <dgm:spPr/>
    </dgm:pt>
    <dgm:pt modelId="{A84C3945-FA40-445D-BFE4-459555ABDA2B}" type="pres">
      <dgm:prSet presAssocID="{30F46CE1-A304-4B8A-8021-2C41ECAD34F2}" presName="level3hierChild" presStyleCnt="0"/>
      <dgm:spPr/>
    </dgm:pt>
    <dgm:pt modelId="{6C15665E-BC2B-4F10-A326-43A0E41593F3}" type="pres">
      <dgm:prSet presAssocID="{6EC59890-0D2A-4D72-B5BD-6BD73856F207}" presName="conn2-1" presStyleLbl="parChTrans1D2" presStyleIdx="2" presStyleCnt="4"/>
      <dgm:spPr/>
    </dgm:pt>
    <dgm:pt modelId="{A2D6F4CD-6DEE-4952-B931-49982159C0CE}" type="pres">
      <dgm:prSet presAssocID="{6EC59890-0D2A-4D72-B5BD-6BD73856F207}" presName="connTx" presStyleLbl="parChTrans1D2" presStyleIdx="2" presStyleCnt="4"/>
      <dgm:spPr/>
    </dgm:pt>
    <dgm:pt modelId="{8C51AEDC-7342-49E0-8062-07D787316C98}" type="pres">
      <dgm:prSet presAssocID="{85BAAE45-62FF-4A30-94D0-4AF7B4121E21}" presName="root2" presStyleCnt="0"/>
      <dgm:spPr/>
    </dgm:pt>
    <dgm:pt modelId="{3CB8F308-D2C9-46E4-856F-CB9110962D38}" type="pres">
      <dgm:prSet presAssocID="{85BAAE45-62FF-4A30-94D0-4AF7B4121E21}" presName="LevelTwoTextNode" presStyleLbl="node2" presStyleIdx="2" presStyleCnt="4" custScaleX="292125" custScaleY="83176">
        <dgm:presLayoutVars>
          <dgm:chPref val="3"/>
        </dgm:presLayoutVars>
      </dgm:prSet>
      <dgm:spPr/>
    </dgm:pt>
    <dgm:pt modelId="{7E5953BA-0FCB-40E1-AFEF-9F6E722A1595}" type="pres">
      <dgm:prSet presAssocID="{85BAAE45-62FF-4A30-94D0-4AF7B4121E21}" presName="level3hierChild" presStyleCnt="0"/>
      <dgm:spPr/>
    </dgm:pt>
    <dgm:pt modelId="{3148D1F4-FE64-4AA3-933F-0F572EBBDEB1}" type="pres">
      <dgm:prSet presAssocID="{728D7810-885B-4E86-9BAC-3E63BDE8EB49}" presName="conn2-1" presStyleLbl="parChTrans1D2" presStyleIdx="3" presStyleCnt="4"/>
      <dgm:spPr/>
    </dgm:pt>
    <dgm:pt modelId="{76CE361C-CDDF-4625-8447-6705E3041324}" type="pres">
      <dgm:prSet presAssocID="{728D7810-885B-4E86-9BAC-3E63BDE8EB49}" presName="connTx" presStyleLbl="parChTrans1D2" presStyleIdx="3" presStyleCnt="4"/>
      <dgm:spPr/>
    </dgm:pt>
    <dgm:pt modelId="{DBE94282-8A70-4C80-AAC2-6AF0F767D90A}" type="pres">
      <dgm:prSet presAssocID="{82902EF1-F585-4C3D-8EB4-5739DF012A77}" presName="root2" presStyleCnt="0"/>
      <dgm:spPr/>
    </dgm:pt>
    <dgm:pt modelId="{75527029-DEBA-45BD-83B2-11A02A09F4AF}" type="pres">
      <dgm:prSet presAssocID="{82902EF1-F585-4C3D-8EB4-5739DF012A77}" presName="LevelTwoTextNode" presStyleLbl="node2" presStyleIdx="3" presStyleCnt="4" custScaleX="292125" custScaleY="83469">
        <dgm:presLayoutVars>
          <dgm:chPref val="3"/>
        </dgm:presLayoutVars>
      </dgm:prSet>
      <dgm:spPr/>
    </dgm:pt>
    <dgm:pt modelId="{109B2C36-726D-4096-87F0-C9ED4C01CEB9}" type="pres">
      <dgm:prSet presAssocID="{82902EF1-F585-4C3D-8EB4-5739DF012A77}" presName="level3hierChild" presStyleCnt="0"/>
      <dgm:spPr/>
    </dgm:pt>
  </dgm:ptLst>
  <dgm:cxnLst>
    <dgm:cxn modelId="{7592DB27-08A7-4651-949B-5ABEE9B5030B}" type="presOf" srcId="{82902EF1-F585-4C3D-8EB4-5739DF012A77}" destId="{75527029-DEBA-45BD-83B2-11A02A09F4AF}" srcOrd="0" destOrd="0" presId="urn:microsoft.com/office/officeart/2005/8/layout/hierarchy2"/>
    <dgm:cxn modelId="{704C752D-6B03-4F87-A06B-549132C3FA9C}" type="presOf" srcId="{6B437E51-53B4-495F-ADE0-9516050D7155}" destId="{163C2130-8986-45F4-AE34-5C8FA0CBD94B}" srcOrd="1" destOrd="0" presId="urn:microsoft.com/office/officeart/2005/8/layout/hierarchy2"/>
    <dgm:cxn modelId="{78EDF63E-AEC6-42A1-A743-DB0E2276F0A3}" type="presOf" srcId="{85BAAE45-62FF-4A30-94D0-4AF7B4121E21}" destId="{3CB8F308-D2C9-46E4-856F-CB9110962D38}" srcOrd="0" destOrd="0" presId="urn:microsoft.com/office/officeart/2005/8/layout/hierarchy2"/>
    <dgm:cxn modelId="{C12C9942-0095-4C40-B2D8-832091C6FB72}" type="presOf" srcId="{30F46CE1-A304-4B8A-8021-2C41ECAD34F2}" destId="{817C1DD0-7573-4D66-A911-D37959949472}" srcOrd="0" destOrd="0" presId="urn:microsoft.com/office/officeart/2005/8/layout/hierarchy2"/>
    <dgm:cxn modelId="{A6286E68-A973-46DB-807F-039BF04E7B88}" type="presOf" srcId="{6C8FC904-67C3-45F0-914B-5EE06DC8B93F}" destId="{B5B7E7F6-9110-442F-9D3D-C530D2A69E59}" srcOrd="0" destOrd="0" presId="urn:microsoft.com/office/officeart/2005/8/layout/hierarchy2"/>
    <dgm:cxn modelId="{C15B1069-9CC9-4227-909B-669F7A77210D}" srcId="{8648D9CE-5AE3-478E-901D-1FFEA29E879E}" destId="{6C8FC904-67C3-45F0-914B-5EE06DC8B93F}" srcOrd="0" destOrd="0" parTransId="{DD5921B5-984D-4650-95D6-7F366BA3568E}" sibTransId="{03E0F51F-7023-48B5-8BC2-25BE3B2595C2}"/>
    <dgm:cxn modelId="{C6FD6C69-7300-47B0-AC68-8FE9C47B47FF}" type="presOf" srcId="{6B437E51-53B4-495F-ADE0-9516050D7155}" destId="{37A5CB7A-72F8-4E27-B20E-ADE41C1E15D4}" srcOrd="0" destOrd="0" presId="urn:microsoft.com/office/officeart/2005/8/layout/hierarchy2"/>
    <dgm:cxn modelId="{FEB16573-D942-4C69-9D16-D0B1568610D5}" type="presOf" srcId="{728D7810-885B-4E86-9BAC-3E63BDE8EB49}" destId="{3148D1F4-FE64-4AA3-933F-0F572EBBDEB1}" srcOrd="0" destOrd="0" presId="urn:microsoft.com/office/officeart/2005/8/layout/hierarchy2"/>
    <dgm:cxn modelId="{7500797F-A2D5-4F33-B3CA-E3D82CF23518}" type="presOf" srcId="{8648D9CE-5AE3-478E-901D-1FFEA29E879E}" destId="{69FDE0CC-C7DD-49BF-9053-2AE9B084DD5D}" srcOrd="0" destOrd="0" presId="urn:microsoft.com/office/officeart/2005/8/layout/hierarchy2"/>
    <dgm:cxn modelId="{A12E9187-9C7C-4C89-851F-4E0B2275AAB1}" srcId="{7E207523-0EC2-4A03-A878-FFDE5DB07B27}" destId="{8648D9CE-5AE3-478E-901D-1FFEA29E879E}" srcOrd="0" destOrd="0" parTransId="{DDD04CF4-B38D-40FA-B37D-89092D22F122}" sibTransId="{2569DC05-270D-4F77-B686-BFB9A254AAF5}"/>
    <dgm:cxn modelId="{F3A90C9B-069C-4FFD-B483-14E07AB9C71E}" type="presOf" srcId="{728D7810-885B-4E86-9BAC-3E63BDE8EB49}" destId="{76CE361C-CDDF-4625-8447-6705E3041324}" srcOrd="1" destOrd="0" presId="urn:microsoft.com/office/officeart/2005/8/layout/hierarchy2"/>
    <dgm:cxn modelId="{770E17AA-B1D9-4B65-985F-0EBB2FE53B9B}" type="presOf" srcId="{6EC59890-0D2A-4D72-B5BD-6BD73856F207}" destId="{A2D6F4CD-6DEE-4952-B931-49982159C0CE}" srcOrd="1" destOrd="0" presId="urn:microsoft.com/office/officeart/2005/8/layout/hierarchy2"/>
    <dgm:cxn modelId="{E2548CB4-7C29-4475-AA07-88B8DC41C23D}" type="presOf" srcId="{6EC59890-0D2A-4D72-B5BD-6BD73856F207}" destId="{6C15665E-BC2B-4F10-A326-43A0E41593F3}" srcOrd="0" destOrd="0" presId="urn:microsoft.com/office/officeart/2005/8/layout/hierarchy2"/>
    <dgm:cxn modelId="{DE2182C1-BE3D-4B6E-B45A-7C257DAC70F9}" srcId="{8648D9CE-5AE3-478E-901D-1FFEA29E879E}" destId="{82902EF1-F585-4C3D-8EB4-5739DF012A77}" srcOrd="3" destOrd="0" parTransId="{728D7810-885B-4E86-9BAC-3E63BDE8EB49}" sibTransId="{549FFFF7-39FB-43E0-BAA9-152C2899F3AC}"/>
    <dgm:cxn modelId="{1B2287CB-5583-4AF0-A11A-77CB968CED62}" type="presOf" srcId="{DD5921B5-984D-4650-95D6-7F366BA3568E}" destId="{3DED7AFA-5454-4120-A2D0-DE4D070B40AF}" srcOrd="1" destOrd="0" presId="urn:microsoft.com/office/officeart/2005/8/layout/hierarchy2"/>
    <dgm:cxn modelId="{12E9C8CB-B3D2-49F3-82C9-36D8AC89C99B}" srcId="{8648D9CE-5AE3-478E-901D-1FFEA29E879E}" destId="{85BAAE45-62FF-4A30-94D0-4AF7B4121E21}" srcOrd="2" destOrd="0" parTransId="{6EC59890-0D2A-4D72-B5BD-6BD73856F207}" sibTransId="{E269FDD0-478B-416D-BFD7-DF8638A837DB}"/>
    <dgm:cxn modelId="{78F32CCC-81D8-4651-8C8E-883406B6F032}" type="presOf" srcId="{DD5921B5-984D-4650-95D6-7F366BA3568E}" destId="{C7E3B69C-FB06-4130-A768-39ABF7B82718}" srcOrd="0" destOrd="0" presId="urn:microsoft.com/office/officeart/2005/8/layout/hierarchy2"/>
    <dgm:cxn modelId="{981EBCF6-DE82-4D88-87E8-73E9CE4596EF}" srcId="{8648D9CE-5AE3-478E-901D-1FFEA29E879E}" destId="{30F46CE1-A304-4B8A-8021-2C41ECAD34F2}" srcOrd="1" destOrd="0" parTransId="{6B437E51-53B4-495F-ADE0-9516050D7155}" sibTransId="{10F612B6-4C79-478F-9D6B-77695F1AFBFA}"/>
    <dgm:cxn modelId="{6021C6F6-B3A6-446A-9A34-B0709035326C}" type="presOf" srcId="{7E207523-0EC2-4A03-A878-FFDE5DB07B27}" destId="{27BB9870-406D-4B79-92D8-DAACA2E629B2}" srcOrd="0" destOrd="0" presId="urn:microsoft.com/office/officeart/2005/8/layout/hierarchy2"/>
    <dgm:cxn modelId="{D731EF07-44F5-44E2-B807-89C33A0433EE}" type="presParOf" srcId="{27BB9870-406D-4B79-92D8-DAACA2E629B2}" destId="{DE8C45FC-92AB-4542-A010-8BB03190ED52}" srcOrd="0" destOrd="0" presId="urn:microsoft.com/office/officeart/2005/8/layout/hierarchy2"/>
    <dgm:cxn modelId="{ADF872A1-50D4-4848-BA1E-8E7D8B667713}" type="presParOf" srcId="{DE8C45FC-92AB-4542-A010-8BB03190ED52}" destId="{69FDE0CC-C7DD-49BF-9053-2AE9B084DD5D}" srcOrd="0" destOrd="0" presId="urn:microsoft.com/office/officeart/2005/8/layout/hierarchy2"/>
    <dgm:cxn modelId="{B064FC79-E1BA-4936-B589-56B7C337162A}" type="presParOf" srcId="{DE8C45FC-92AB-4542-A010-8BB03190ED52}" destId="{2F4FCF88-D797-48C3-9600-8FD2E70228AB}" srcOrd="1" destOrd="0" presId="urn:microsoft.com/office/officeart/2005/8/layout/hierarchy2"/>
    <dgm:cxn modelId="{2E5A99CB-B3D9-494F-AAE5-C8C2AFA06BCA}" type="presParOf" srcId="{2F4FCF88-D797-48C3-9600-8FD2E70228AB}" destId="{C7E3B69C-FB06-4130-A768-39ABF7B82718}" srcOrd="0" destOrd="0" presId="urn:microsoft.com/office/officeart/2005/8/layout/hierarchy2"/>
    <dgm:cxn modelId="{88EA4A61-787E-41EA-B034-4FF0ED4260F7}" type="presParOf" srcId="{C7E3B69C-FB06-4130-A768-39ABF7B82718}" destId="{3DED7AFA-5454-4120-A2D0-DE4D070B40AF}" srcOrd="0" destOrd="0" presId="urn:microsoft.com/office/officeart/2005/8/layout/hierarchy2"/>
    <dgm:cxn modelId="{2F69AD65-1901-497A-8C7D-6930B000C095}" type="presParOf" srcId="{2F4FCF88-D797-48C3-9600-8FD2E70228AB}" destId="{A91516E4-6980-4A44-A93B-6F4B20870C50}" srcOrd="1" destOrd="0" presId="urn:microsoft.com/office/officeart/2005/8/layout/hierarchy2"/>
    <dgm:cxn modelId="{00C53135-47C4-4892-9411-8486A8C7289D}" type="presParOf" srcId="{A91516E4-6980-4A44-A93B-6F4B20870C50}" destId="{B5B7E7F6-9110-442F-9D3D-C530D2A69E59}" srcOrd="0" destOrd="0" presId="urn:microsoft.com/office/officeart/2005/8/layout/hierarchy2"/>
    <dgm:cxn modelId="{B7DB6593-76EB-477E-9A5D-CB15B3B12944}" type="presParOf" srcId="{A91516E4-6980-4A44-A93B-6F4B20870C50}" destId="{D3A2E042-075C-4768-AAD2-FACDB48D82FF}" srcOrd="1" destOrd="0" presId="urn:microsoft.com/office/officeart/2005/8/layout/hierarchy2"/>
    <dgm:cxn modelId="{957391DF-B320-4D94-9F4B-7C569644BD6C}" type="presParOf" srcId="{2F4FCF88-D797-48C3-9600-8FD2E70228AB}" destId="{37A5CB7A-72F8-4E27-B20E-ADE41C1E15D4}" srcOrd="2" destOrd="0" presId="urn:microsoft.com/office/officeart/2005/8/layout/hierarchy2"/>
    <dgm:cxn modelId="{3E6F72CE-747A-4E17-8135-6F309E251DEB}" type="presParOf" srcId="{37A5CB7A-72F8-4E27-B20E-ADE41C1E15D4}" destId="{163C2130-8986-45F4-AE34-5C8FA0CBD94B}" srcOrd="0" destOrd="0" presId="urn:microsoft.com/office/officeart/2005/8/layout/hierarchy2"/>
    <dgm:cxn modelId="{D9713B3C-B5D5-4F04-8724-C1FDC1FDF2B2}" type="presParOf" srcId="{2F4FCF88-D797-48C3-9600-8FD2E70228AB}" destId="{D7CA08C9-4BA7-442D-AF38-51B1F8EB9575}" srcOrd="3" destOrd="0" presId="urn:microsoft.com/office/officeart/2005/8/layout/hierarchy2"/>
    <dgm:cxn modelId="{C8FF71DC-078A-45E2-BE16-0C91BA1AE22E}" type="presParOf" srcId="{D7CA08C9-4BA7-442D-AF38-51B1F8EB9575}" destId="{817C1DD0-7573-4D66-A911-D37959949472}" srcOrd="0" destOrd="0" presId="urn:microsoft.com/office/officeart/2005/8/layout/hierarchy2"/>
    <dgm:cxn modelId="{C0E92C2F-F58B-4600-8969-7D917D7E8D6E}" type="presParOf" srcId="{D7CA08C9-4BA7-442D-AF38-51B1F8EB9575}" destId="{A84C3945-FA40-445D-BFE4-459555ABDA2B}" srcOrd="1" destOrd="0" presId="urn:microsoft.com/office/officeart/2005/8/layout/hierarchy2"/>
    <dgm:cxn modelId="{2B9C9530-68F7-420D-AD4F-FA09BE72EC1D}" type="presParOf" srcId="{2F4FCF88-D797-48C3-9600-8FD2E70228AB}" destId="{6C15665E-BC2B-4F10-A326-43A0E41593F3}" srcOrd="4" destOrd="0" presId="urn:microsoft.com/office/officeart/2005/8/layout/hierarchy2"/>
    <dgm:cxn modelId="{F560D1C0-60F3-4F92-8DAC-F2C1D3FCD72C}" type="presParOf" srcId="{6C15665E-BC2B-4F10-A326-43A0E41593F3}" destId="{A2D6F4CD-6DEE-4952-B931-49982159C0CE}" srcOrd="0" destOrd="0" presId="urn:microsoft.com/office/officeart/2005/8/layout/hierarchy2"/>
    <dgm:cxn modelId="{64C0F7F2-D556-4D0A-A1CF-2BE2DE5F388D}" type="presParOf" srcId="{2F4FCF88-D797-48C3-9600-8FD2E70228AB}" destId="{8C51AEDC-7342-49E0-8062-07D787316C98}" srcOrd="5" destOrd="0" presId="urn:microsoft.com/office/officeart/2005/8/layout/hierarchy2"/>
    <dgm:cxn modelId="{2BF95548-59AE-4AA1-AC2F-E7E2D054643D}" type="presParOf" srcId="{8C51AEDC-7342-49E0-8062-07D787316C98}" destId="{3CB8F308-D2C9-46E4-856F-CB9110962D38}" srcOrd="0" destOrd="0" presId="urn:microsoft.com/office/officeart/2005/8/layout/hierarchy2"/>
    <dgm:cxn modelId="{72983113-F6FD-40DF-9AE5-D0FDA87E6FE9}" type="presParOf" srcId="{8C51AEDC-7342-49E0-8062-07D787316C98}" destId="{7E5953BA-0FCB-40E1-AFEF-9F6E722A1595}" srcOrd="1" destOrd="0" presId="urn:microsoft.com/office/officeart/2005/8/layout/hierarchy2"/>
    <dgm:cxn modelId="{A5C7F026-C89F-4ABD-B2A2-D6BD2CF4DC51}" type="presParOf" srcId="{2F4FCF88-D797-48C3-9600-8FD2E70228AB}" destId="{3148D1F4-FE64-4AA3-933F-0F572EBBDEB1}" srcOrd="6" destOrd="0" presId="urn:microsoft.com/office/officeart/2005/8/layout/hierarchy2"/>
    <dgm:cxn modelId="{B3E01D3F-8A1A-459D-ACF0-BD7A9BB0B293}" type="presParOf" srcId="{3148D1F4-FE64-4AA3-933F-0F572EBBDEB1}" destId="{76CE361C-CDDF-4625-8447-6705E3041324}" srcOrd="0" destOrd="0" presId="urn:microsoft.com/office/officeart/2005/8/layout/hierarchy2"/>
    <dgm:cxn modelId="{CD4EE949-185E-450E-B29A-E76221B846F1}" type="presParOf" srcId="{2F4FCF88-D797-48C3-9600-8FD2E70228AB}" destId="{DBE94282-8A70-4C80-AAC2-6AF0F767D90A}" srcOrd="7" destOrd="0" presId="urn:microsoft.com/office/officeart/2005/8/layout/hierarchy2"/>
    <dgm:cxn modelId="{EED27156-FA1B-4B00-9662-A21725D525E6}" type="presParOf" srcId="{DBE94282-8A70-4C80-AAC2-6AF0F767D90A}" destId="{75527029-DEBA-45BD-83B2-11A02A09F4AF}" srcOrd="0" destOrd="0" presId="urn:microsoft.com/office/officeart/2005/8/layout/hierarchy2"/>
    <dgm:cxn modelId="{EFF07105-DCC1-4BEC-9460-5B45E9E7E5E4}" type="presParOf" srcId="{DBE94282-8A70-4C80-AAC2-6AF0F767D90A}" destId="{109B2C36-726D-4096-87F0-C9ED4C01CEB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49BEE4-C62A-4C5D-AB71-6ACF642E175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419"/>
        </a:p>
      </dgm:t>
    </dgm:pt>
    <dgm:pt modelId="{32F3C00E-29F4-4E34-BF24-0B1A57391D99}">
      <dgm:prSet custT="1"/>
      <dgm:spPr>
        <a:solidFill>
          <a:srgbClr val="4373CA"/>
        </a:solidFill>
      </dgm:spPr>
      <dgm:t>
        <a:bodyPr/>
        <a:lstStyle/>
        <a:p>
          <a:pPr algn="just"/>
          <a:r>
            <a:rPr lang="es-GT" sz="4400" dirty="0"/>
            <a:t>Esta oración nos lleva a reflexionar sobre cómo implementarla en nuestra vida personal, luego orar para que Dios nos ayude a ponerla en práctica.</a:t>
          </a:r>
          <a:endParaRPr lang="es-419" sz="4400" dirty="0"/>
        </a:p>
      </dgm:t>
    </dgm:pt>
    <dgm:pt modelId="{7D3EC1BB-B376-452E-9779-E1D7A6D7A5AD}" type="parTrans" cxnId="{7D3FBFD0-769E-46A1-A7A5-2C8037F43F49}">
      <dgm:prSet/>
      <dgm:spPr/>
      <dgm:t>
        <a:bodyPr/>
        <a:lstStyle/>
        <a:p>
          <a:endParaRPr lang="es-419" sz="1200"/>
        </a:p>
      </dgm:t>
    </dgm:pt>
    <dgm:pt modelId="{4E94284E-F9A7-4F6D-A8AB-816575AE6F0A}" type="sibTrans" cxnId="{7D3FBFD0-769E-46A1-A7A5-2C8037F43F49}">
      <dgm:prSet/>
      <dgm:spPr/>
      <dgm:t>
        <a:bodyPr/>
        <a:lstStyle/>
        <a:p>
          <a:endParaRPr lang="es-419" sz="1200"/>
        </a:p>
      </dgm:t>
    </dgm:pt>
    <dgm:pt modelId="{1FB61DA8-89D5-40CF-BF8E-685B2F0A71C5}" type="pres">
      <dgm:prSet presAssocID="{CB49BEE4-C62A-4C5D-AB71-6ACF642E1758}" presName="linear" presStyleCnt="0">
        <dgm:presLayoutVars>
          <dgm:animLvl val="lvl"/>
          <dgm:resizeHandles val="exact"/>
        </dgm:presLayoutVars>
      </dgm:prSet>
      <dgm:spPr/>
    </dgm:pt>
    <dgm:pt modelId="{616026A1-77E4-4357-9348-7A5B0FE9E4DF}" type="pres">
      <dgm:prSet presAssocID="{32F3C00E-29F4-4E34-BF24-0B1A57391D9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C4F982A-1D77-4E31-BF8B-7EFC10B61096}" type="presOf" srcId="{32F3C00E-29F4-4E34-BF24-0B1A57391D99}" destId="{616026A1-77E4-4357-9348-7A5B0FE9E4DF}" srcOrd="0" destOrd="0" presId="urn:microsoft.com/office/officeart/2005/8/layout/vList2"/>
    <dgm:cxn modelId="{B1C90039-135B-4D7B-800D-1611C34C3610}" type="presOf" srcId="{CB49BEE4-C62A-4C5D-AB71-6ACF642E1758}" destId="{1FB61DA8-89D5-40CF-BF8E-685B2F0A71C5}" srcOrd="0" destOrd="0" presId="urn:microsoft.com/office/officeart/2005/8/layout/vList2"/>
    <dgm:cxn modelId="{7D3FBFD0-769E-46A1-A7A5-2C8037F43F49}" srcId="{CB49BEE4-C62A-4C5D-AB71-6ACF642E1758}" destId="{32F3C00E-29F4-4E34-BF24-0B1A57391D99}" srcOrd="0" destOrd="0" parTransId="{7D3EC1BB-B376-452E-9779-E1D7A6D7A5AD}" sibTransId="{4E94284E-F9A7-4F6D-A8AB-816575AE6F0A}"/>
    <dgm:cxn modelId="{C6019AE7-C8DD-422D-B0BF-97DE5B4F2E12}" type="presParOf" srcId="{1FB61DA8-89D5-40CF-BF8E-685B2F0A71C5}" destId="{616026A1-77E4-4357-9348-7A5B0FE9E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FBC7AE-2E0F-4AC5-9A91-1B783F49E780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AEE06AF1-27A1-436D-A120-31BD4AF875B6}">
      <dgm:prSet custT="1"/>
      <dgm:spPr>
        <a:solidFill>
          <a:srgbClr val="4373CA"/>
        </a:solidFill>
      </dgm:spPr>
      <dgm:t>
        <a:bodyPr/>
        <a:lstStyle/>
        <a:p>
          <a:r>
            <a:rPr lang="es-GT" sz="3600" dirty="0"/>
            <a:t>La oración de Pablo se enfoca en el crecimiento espiritual de los creyentes. </a:t>
          </a:r>
          <a:endParaRPr lang="es-419" sz="3600" dirty="0"/>
        </a:p>
      </dgm:t>
    </dgm:pt>
    <dgm:pt modelId="{18E0D70C-A8D6-4F47-8907-17369B2BEBF8}" type="parTrans" cxnId="{0C3FD11C-C691-4480-B80E-BC96AD0A82E9}">
      <dgm:prSet/>
      <dgm:spPr/>
      <dgm:t>
        <a:bodyPr/>
        <a:lstStyle/>
        <a:p>
          <a:endParaRPr lang="es-419"/>
        </a:p>
      </dgm:t>
    </dgm:pt>
    <dgm:pt modelId="{E31C5C5E-ECA7-47A7-83D1-FBC6EA34FF64}" type="sibTrans" cxnId="{0C3FD11C-C691-4480-B80E-BC96AD0A82E9}">
      <dgm:prSet/>
      <dgm:spPr/>
      <dgm:t>
        <a:bodyPr/>
        <a:lstStyle/>
        <a:p>
          <a:endParaRPr lang="es-419"/>
        </a:p>
      </dgm:t>
    </dgm:pt>
    <dgm:pt modelId="{D79AE176-1CCC-4489-8FD4-BDEFDD777D65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EL oró pidiendo sabiduría e inteligencia espiritual, V.9.</a:t>
          </a:r>
          <a:endParaRPr lang="es-419" sz="3200" dirty="0"/>
        </a:p>
      </dgm:t>
    </dgm:pt>
    <dgm:pt modelId="{12429178-FC30-443B-9821-50ED70DE7958}" type="parTrans" cxnId="{7DB77E70-C89A-433F-BB3F-1566DD5488F9}">
      <dgm:prSet/>
      <dgm:spPr/>
      <dgm:t>
        <a:bodyPr/>
        <a:lstStyle/>
        <a:p>
          <a:endParaRPr lang="es-419"/>
        </a:p>
      </dgm:t>
    </dgm:pt>
    <dgm:pt modelId="{65F14DE0-028C-420A-AB54-7987304A4D87}" type="sibTrans" cxnId="{7DB77E70-C89A-433F-BB3F-1566DD5488F9}">
      <dgm:prSet/>
      <dgm:spPr/>
      <dgm:t>
        <a:bodyPr/>
        <a:lstStyle/>
        <a:p>
          <a:endParaRPr lang="es-419"/>
        </a:p>
      </dgm:t>
    </dgm:pt>
    <dgm:pt modelId="{0B8B658D-72D3-4F1F-BB8F-D3EF5A3951C9}">
      <dgm:prSet custT="1"/>
      <dgm:spPr>
        <a:solidFill>
          <a:srgbClr val="36ADBF"/>
        </a:solidFill>
      </dgm:spPr>
      <dgm:t>
        <a:bodyPr/>
        <a:lstStyle/>
        <a:p>
          <a:r>
            <a:rPr lang="es-GT" sz="2800" dirty="0"/>
            <a:t>El oró pidiendo obediencia práctica de la fe, V.10. “Palabras claves: "Andar" que nos habla de la conducta, "llevando fruto" que nos habla de cosecha o resultados de la fe verdadera, y "creciendo en el conocimiento" que nos habla de madurez.</a:t>
          </a:r>
          <a:endParaRPr lang="es-419" sz="2800" dirty="0"/>
        </a:p>
      </dgm:t>
    </dgm:pt>
    <dgm:pt modelId="{5D08DF64-42A8-49F8-A682-442D20EC1D16}" type="parTrans" cxnId="{CD955A32-D4DE-4B1C-942D-FC07B39DE423}">
      <dgm:prSet/>
      <dgm:spPr/>
      <dgm:t>
        <a:bodyPr/>
        <a:lstStyle/>
        <a:p>
          <a:endParaRPr lang="es-419"/>
        </a:p>
      </dgm:t>
    </dgm:pt>
    <dgm:pt modelId="{AD17EA9B-49FF-49FF-860B-00C8B3CC1C1A}" type="sibTrans" cxnId="{CD955A32-D4DE-4B1C-942D-FC07B39DE423}">
      <dgm:prSet/>
      <dgm:spPr/>
      <dgm:t>
        <a:bodyPr/>
        <a:lstStyle/>
        <a:p>
          <a:endParaRPr lang="es-419"/>
        </a:p>
      </dgm:t>
    </dgm:pt>
    <dgm:pt modelId="{9B73A6AE-6459-4C42-BE30-8C6D0ABF5BFE}">
      <dgm:prSet custT="1"/>
      <dgm:spPr>
        <a:solidFill>
          <a:srgbClr val="36ADBF"/>
        </a:solidFill>
      </dgm:spPr>
      <dgm:t>
        <a:bodyPr/>
        <a:lstStyle/>
        <a:p>
          <a:r>
            <a:rPr lang="es-GT" sz="3200" dirty="0"/>
            <a:t>El oró por paciencia y longanimidad, distintivos de un buen carácter, V.11. </a:t>
          </a:r>
          <a:endParaRPr lang="es-419" sz="3200" dirty="0"/>
        </a:p>
      </dgm:t>
    </dgm:pt>
    <dgm:pt modelId="{5981D499-DC8C-4C0F-85B3-7ECE8D0FF5F7}" type="parTrans" cxnId="{16B4982A-A163-4BC5-B374-7794DEA6F0D3}">
      <dgm:prSet/>
      <dgm:spPr/>
      <dgm:t>
        <a:bodyPr/>
        <a:lstStyle/>
        <a:p>
          <a:endParaRPr lang="es-419"/>
        </a:p>
      </dgm:t>
    </dgm:pt>
    <dgm:pt modelId="{E72A5965-ECAF-4A4D-B89D-48004941573D}" type="sibTrans" cxnId="{16B4982A-A163-4BC5-B374-7794DEA6F0D3}">
      <dgm:prSet/>
      <dgm:spPr/>
      <dgm:t>
        <a:bodyPr/>
        <a:lstStyle/>
        <a:p>
          <a:endParaRPr lang="es-419"/>
        </a:p>
      </dgm:t>
    </dgm:pt>
    <dgm:pt modelId="{A19F7570-7E0F-480F-8B49-50401F202542}">
      <dgm:prSet custT="1"/>
      <dgm:spPr>
        <a:solidFill>
          <a:srgbClr val="5BC398"/>
        </a:solidFill>
      </dgm:spPr>
      <dgm:t>
        <a:bodyPr/>
        <a:lstStyle/>
        <a:p>
          <a:r>
            <a:rPr lang="es-GT" sz="2400" dirty="0"/>
            <a:t>Paciencia es la capacidad de esperar y de soportar los embates o problemas que trae la vida.</a:t>
          </a:r>
          <a:endParaRPr lang="es-419" sz="2400" dirty="0"/>
        </a:p>
      </dgm:t>
    </dgm:pt>
    <dgm:pt modelId="{F6F4B58C-2183-4BFE-9B10-5980CD45AE8A}" type="parTrans" cxnId="{92323D0C-92F4-4E92-B3C2-F934F1CEC6C0}">
      <dgm:prSet/>
      <dgm:spPr/>
      <dgm:t>
        <a:bodyPr/>
        <a:lstStyle/>
        <a:p>
          <a:endParaRPr lang="es-419"/>
        </a:p>
      </dgm:t>
    </dgm:pt>
    <dgm:pt modelId="{028FE9AF-FB6A-4CAE-AB6D-FE6469B40586}" type="sibTrans" cxnId="{92323D0C-92F4-4E92-B3C2-F934F1CEC6C0}">
      <dgm:prSet/>
      <dgm:spPr/>
      <dgm:t>
        <a:bodyPr/>
        <a:lstStyle/>
        <a:p>
          <a:endParaRPr lang="es-419"/>
        </a:p>
      </dgm:t>
    </dgm:pt>
    <dgm:pt modelId="{BE739932-D880-46A4-99A2-C6A6927A36C9}">
      <dgm:prSet custT="1"/>
      <dgm:spPr>
        <a:solidFill>
          <a:srgbClr val="5BC398"/>
        </a:solidFill>
      </dgm:spPr>
      <dgm:t>
        <a:bodyPr/>
        <a:lstStyle/>
        <a:p>
          <a:r>
            <a:rPr lang="es-GT" sz="2400" dirty="0"/>
            <a:t>Longanimidad es la aplicación de la paciencia hacia las dificultades y personas difíciles, con un espíritu dócil y apacible.</a:t>
          </a:r>
          <a:endParaRPr lang="es-419" sz="2400" dirty="0"/>
        </a:p>
      </dgm:t>
    </dgm:pt>
    <dgm:pt modelId="{F1173A02-42BA-4ADE-820A-1C5AE6908D1B}" type="parTrans" cxnId="{08453845-ABF6-4E3B-A6C8-B6601C1C5E01}">
      <dgm:prSet/>
      <dgm:spPr/>
      <dgm:t>
        <a:bodyPr/>
        <a:lstStyle/>
        <a:p>
          <a:endParaRPr lang="es-419"/>
        </a:p>
      </dgm:t>
    </dgm:pt>
    <dgm:pt modelId="{14D3E5B0-B45D-4C78-98DD-F54595FE677E}" type="sibTrans" cxnId="{08453845-ABF6-4E3B-A6C8-B6601C1C5E01}">
      <dgm:prSet/>
      <dgm:spPr/>
      <dgm:t>
        <a:bodyPr/>
        <a:lstStyle/>
        <a:p>
          <a:endParaRPr lang="es-419"/>
        </a:p>
      </dgm:t>
    </dgm:pt>
    <dgm:pt modelId="{91219F7F-2D12-4A25-9679-05209D910026}" type="pres">
      <dgm:prSet presAssocID="{6DFBC7AE-2E0F-4AC5-9A91-1B783F49E7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747975-41F1-4C41-85A3-52C389BC48D9}" type="pres">
      <dgm:prSet presAssocID="{AEE06AF1-27A1-436D-A120-31BD4AF875B6}" presName="vertOne" presStyleCnt="0"/>
      <dgm:spPr/>
    </dgm:pt>
    <dgm:pt modelId="{645A0101-B715-429E-B548-D5B6675BF6BF}" type="pres">
      <dgm:prSet presAssocID="{AEE06AF1-27A1-436D-A120-31BD4AF875B6}" presName="txOne" presStyleLbl="node0" presStyleIdx="0" presStyleCnt="1" custScaleY="46708">
        <dgm:presLayoutVars>
          <dgm:chPref val="3"/>
        </dgm:presLayoutVars>
      </dgm:prSet>
      <dgm:spPr/>
    </dgm:pt>
    <dgm:pt modelId="{348BFFB6-086C-470A-BD02-C5F739D190BB}" type="pres">
      <dgm:prSet presAssocID="{AEE06AF1-27A1-436D-A120-31BD4AF875B6}" presName="parTransOne" presStyleCnt="0"/>
      <dgm:spPr/>
    </dgm:pt>
    <dgm:pt modelId="{5BEE1B3D-4CE2-414B-BDCB-103151D7AC2B}" type="pres">
      <dgm:prSet presAssocID="{AEE06AF1-27A1-436D-A120-31BD4AF875B6}" presName="horzOne" presStyleCnt="0"/>
      <dgm:spPr/>
    </dgm:pt>
    <dgm:pt modelId="{F34EB678-2A52-45B0-82C1-13B39AF99D0D}" type="pres">
      <dgm:prSet presAssocID="{D79AE176-1CCC-4489-8FD4-BDEFDD777D65}" presName="vertTwo" presStyleCnt="0"/>
      <dgm:spPr/>
    </dgm:pt>
    <dgm:pt modelId="{3EB5520E-9A63-4468-962B-2A2D47EF5C7D}" type="pres">
      <dgm:prSet presAssocID="{D79AE176-1CCC-4489-8FD4-BDEFDD777D65}" presName="txTwo" presStyleLbl="node2" presStyleIdx="0" presStyleCnt="3" custScaleX="96425" custScaleY="200413">
        <dgm:presLayoutVars>
          <dgm:chPref val="3"/>
        </dgm:presLayoutVars>
      </dgm:prSet>
      <dgm:spPr/>
    </dgm:pt>
    <dgm:pt modelId="{FE181D7B-3B68-4063-A665-D988CEFD8334}" type="pres">
      <dgm:prSet presAssocID="{D79AE176-1CCC-4489-8FD4-BDEFDD777D65}" presName="horzTwo" presStyleCnt="0"/>
      <dgm:spPr/>
    </dgm:pt>
    <dgm:pt modelId="{0C336A85-2703-43CD-B045-7AE37472DF7D}" type="pres">
      <dgm:prSet presAssocID="{65F14DE0-028C-420A-AB54-7987304A4D87}" presName="sibSpaceTwo" presStyleCnt="0"/>
      <dgm:spPr/>
    </dgm:pt>
    <dgm:pt modelId="{C045D4A9-033A-4BC4-9A5D-8781809FCD16}" type="pres">
      <dgm:prSet presAssocID="{0B8B658D-72D3-4F1F-BB8F-D3EF5A3951C9}" presName="vertTwo" presStyleCnt="0"/>
      <dgm:spPr/>
    </dgm:pt>
    <dgm:pt modelId="{E2762732-A841-4B37-8BCD-E1AD19821510}" type="pres">
      <dgm:prSet presAssocID="{0B8B658D-72D3-4F1F-BB8F-D3EF5A3951C9}" presName="txTwo" presStyleLbl="node2" presStyleIdx="1" presStyleCnt="3" custScaleX="159267" custScaleY="199481">
        <dgm:presLayoutVars>
          <dgm:chPref val="3"/>
        </dgm:presLayoutVars>
      </dgm:prSet>
      <dgm:spPr/>
    </dgm:pt>
    <dgm:pt modelId="{81E73B89-F5F2-4134-8D09-96EBB808701D}" type="pres">
      <dgm:prSet presAssocID="{0B8B658D-72D3-4F1F-BB8F-D3EF5A3951C9}" presName="horzTwo" presStyleCnt="0"/>
      <dgm:spPr/>
    </dgm:pt>
    <dgm:pt modelId="{D072163A-48BD-45C8-B303-2301A0C514C0}" type="pres">
      <dgm:prSet presAssocID="{AD17EA9B-49FF-49FF-860B-00C8B3CC1C1A}" presName="sibSpaceTwo" presStyleCnt="0"/>
      <dgm:spPr/>
    </dgm:pt>
    <dgm:pt modelId="{3BEED189-5AC1-4BB0-A46E-3A25089D496E}" type="pres">
      <dgm:prSet presAssocID="{9B73A6AE-6459-4C42-BE30-8C6D0ABF5BFE}" presName="vertTwo" presStyleCnt="0"/>
      <dgm:spPr/>
    </dgm:pt>
    <dgm:pt modelId="{F29D816C-187A-41E9-BA53-08EB66F286F5}" type="pres">
      <dgm:prSet presAssocID="{9B73A6AE-6459-4C42-BE30-8C6D0ABF5BFE}" presName="txTwo" presStyleLbl="node2" presStyleIdx="2" presStyleCnt="3" custScaleY="61529">
        <dgm:presLayoutVars>
          <dgm:chPref val="3"/>
        </dgm:presLayoutVars>
      </dgm:prSet>
      <dgm:spPr/>
    </dgm:pt>
    <dgm:pt modelId="{CFF10A50-E25D-42B0-BEEC-1FDBA66B0281}" type="pres">
      <dgm:prSet presAssocID="{9B73A6AE-6459-4C42-BE30-8C6D0ABF5BFE}" presName="parTransTwo" presStyleCnt="0"/>
      <dgm:spPr/>
    </dgm:pt>
    <dgm:pt modelId="{3D58BEA6-4A67-4FDB-8C3B-CD540A19A338}" type="pres">
      <dgm:prSet presAssocID="{9B73A6AE-6459-4C42-BE30-8C6D0ABF5BFE}" presName="horzTwo" presStyleCnt="0"/>
      <dgm:spPr/>
    </dgm:pt>
    <dgm:pt modelId="{CC0CCAF0-FEFA-438B-BAB2-B707EF31A78A}" type="pres">
      <dgm:prSet presAssocID="{A19F7570-7E0F-480F-8B49-50401F202542}" presName="vertThree" presStyleCnt="0"/>
      <dgm:spPr/>
    </dgm:pt>
    <dgm:pt modelId="{7BF82ABE-5E13-49EB-B328-037598E8313B}" type="pres">
      <dgm:prSet presAssocID="{A19F7570-7E0F-480F-8B49-50401F202542}" presName="txThree" presStyleLbl="node3" presStyleIdx="0" presStyleCnt="2" custScaleX="78259" custScaleY="125576">
        <dgm:presLayoutVars>
          <dgm:chPref val="3"/>
        </dgm:presLayoutVars>
      </dgm:prSet>
      <dgm:spPr/>
    </dgm:pt>
    <dgm:pt modelId="{BA2E3B47-517C-4929-9836-671AAA9571B8}" type="pres">
      <dgm:prSet presAssocID="{A19F7570-7E0F-480F-8B49-50401F202542}" presName="horzThree" presStyleCnt="0"/>
      <dgm:spPr/>
    </dgm:pt>
    <dgm:pt modelId="{954B624F-0988-43A0-8622-E7243C7C1CE2}" type="pres">
      <dgm:prSet presAssocID="{028FE9AF-FB6A-4CAE-AB6D-FE6469B40586}" presName="sibSpaceThree" presStyleCnt="0"/>
      <dgm:spPr/>
    </dgm:pt>
    <dgm:pt modelId="{CD69C217-5906-4BE4-8032-42EA1995F2D8}" type="pres">
      <dgm:prSet presAssocID="{BE739932-D880-46A4-99A2-C6A6927A36C9}" presName="vertThree" presStyleCnt="0"/>
      <dgm:spPr/>
    </dgm:pt>
    <dgm:pt modelId="{56B054A4-1E2B-45EA-A857-8EB41CD961F0}" type="pres">
      <dgm:prSet presAssocID="{BE739932-D880-46A4-99A2-C6A6927A36C9}" presName="txThree" presStyleLbl="node3" presStyleIdx="1" presStyleCnt="2" custScaleY="125382">
        <dgm:presLayoutVars>
          <dgm:chPref val="3"/>
        </dgm:presLayoutVars>
      </dgm:prSet>
      <dgm:spPr/>
    </dgm:pt>
    <dgm:pt modelId="{1C468707-C07D-4F0D-B4E5-703F697C1498}" type="pres">
      <dgm:prSet presAssocID="{BE739932-D880-46A4-99A2-C6A6927A36C9}" presName="horzThree" presStyleCnt="0"/>
      <dgm:spPr/>
    </dgm:pt>
  </dgm:ptLst>
  <dgm:cxnLst>
    <dgm:cxn modelId="{92323D0C-92F4-4E92-B3C2-F934F1CEC6C0}" srcId="{9B73A6AE-6459-4C42-BE30-8C6D0ABF5BFE}" destId="{A19F7570-7E0F-480F-8B49-50401F202542}" srcOrd="0" destOrd="0" parTransId="{F6F4B58C-2183-4BFE-9B10-5980CD45AE8A}" sibTransId="{028FE9AF-FB6A-4CAE-AB6D-FE6469B40586}"/>
    <dgm:cxn modelId="{0C3FD11C-C691-4480-B80E-BC96AD0A82E9}" srcId="{6DFBC7AE-2E0F-4AC5-9A91-1B783F49E780}" destId="{AEE06AF1-27A1-436D-A120-31BD4AF875B6}" srcOrd="0" destOrd="0" parTransId="{18E0D70C-A8D6-4F47-8907-17369B2BEBF8}" sibTransId="{E31C5C5E-ECA7-47A7-83D1-FBC6EA34FF64}"/>
    <dgm:cxn modelId="{16B4982A-A163-4BC5-B374-7794DEA6F0D3}" srcId="{AEE06AF1-27A1-436D-A120-31BD4AF875B6}" destId="{9B73A6AE-6459-4C42-BE30-8C6D0ABF5BFE}" srcOrd="2" destOrd="0" parTransId="{5981D499-DC8C-4C0F-85B3-7ECE8D0FF5F7}" sibTransId="{E72A5965-ECAF-4A4D-B89D-48004941573D}"/>
    <dgm:cxn modelId="{CD955A32-D4DE-4B1C-942D-FC07B39DE423}" srcId="{AEE06AF1-27A1-436D-A120-31BD4AF875B6}" destId="{0B8B658D-72D3-4F1F-BB8F-D3EF5A3951C9}" srcOrd="1" destOrd="0" parTransId="{5D08DF64-42A8-49F8-A682-442D20EC1D16}" sibTransId="{AD17EA9B-49FF-49FF-860B-00C8B3CC1C1A}"/>
    <dgm:cxn modelId="{09E8733F-F6C9-4BB8-8993-8E092D6E6FA8}" type="presOf" srcId="{AEE06AF1-27A1-436D-A120-31BD4AF875B6}" destId="{645A0101-B715-429E-B548-D5B6675BF6BF}" srcOrd="0" destOrd="0" presId="urn:microsoft.com/office/officeart/2005/8/layout/hierarchy4"/>
    <dgm:cxn modelId="{5B4DC23F-DF98-48F3-BAD1-93E5EB0F89C7}" type="presOf" srcId="{9B73A6AE-6459-4C42-BE30-8C6D0ABF5BFE}" destId="{F29D816C-187A-41E9-BA53-08EB66F286F5}" srcOrd="0" destOrd="0" presId="urn:microsoft.com/office/officeart/2005/8/layout/hierarchy4"/>
    <dgm:cxn modelId="{08453845-ABF6-4E3B-A6C8-B6601C1C5E01}" srcId="{9B73A6AE-6459-4C42-BE30-8C6D0ABF5BFE}" destId="{BE739932-D880-46A4-99A2-C6A6927A36C9}" srcOrd="1" destOrd="0" parTransId="{F1173A02-42BA-4ADE-820A-1C5AE6908D1B}" sibTransId="{14D3E5B0-B45D-4C78-98DD-F54595FE677E}"/>
    <dgm:cxn modelId="{7DB77E70-C89A-433F-BB3F-1566DD5488F9}" srcId="{AEE06AF1-27A1-436D-A120-31BD4AF875B6}" destId="{D79AE176-1CCC-4489-8FD4-BDEFDD777D65}" srcOrd="0" destOrd="0" parTransId="{12429178-FC30-443B-9821-50ED70DE7958}" sibTransId="{65F14DE0-028C-420A-AB54-7987304A4D87}"/>
    <dgm:cxn modelId="{4549A183-2890-46E3-8F97-DC4C7A9FC5BF}" type="presOf" srcId="{6DFBC7AE-2E0F-4AC5-9A91-1B783F49E780}" destId="{91219F7F-2D12-4A25-9679-05209D910026}" srcOrd="0" destOrd="0" presId="urn:microsoft.com/office/officeart/2005/8/layout/hierarchy4"/>
    <dgm:cxn modelId="{0B5797AE-205B-4FDA-B83C-5624A1A89B13}" type="presOf" srcId="{BE739932-D880-46A4-99A2-C6A6927A36C9}" destId="{56B054A4-1E2B-45EA-A857-8EB41CD961F0}" srcOrd="0" destOrd="0" presId="urn:microsoft.com/office/officeart/2005/8/layout/hierarchy4"/>
    <dgm:cxn modelId="{6B5757DC-0E7A-46B6-AD4F-0F97C6983C02}" type="presOf" srcId="{0B8B658D-72D3-4F1F-BB8F-D3EF5A3951C9}" destId="{E2762732-A841-4B37-8BCD-E1AD19821510}" srcOrd="0" destOrd="0" presId="urn:microsoft.com/office/officeart/2005/8/layout/hierarchy4"/>
    <dgm:cxn modelId="{169B3BE6-D4AA-45FB-A8A6-EFD6F87E0F83}" type="presOf" srcId="{D79AE176-1CCC-4489-8FD4-BDEFDD777D65}" destId="{3EB5520E-9A63-4468-962B-2A2D47EF5C7D}" srcOrd="0" destOrd="0" presId="urn:microsoft.com/office/officeart/2005/8/layout/hierarchy4"/>
    <dgm:cxn modelId="{117A05F2-8D38-41FB-BF13-AAB347FC0948}" type="presOf" srcId="{A19F7570-7E0F-480F-8B49-50401F202542}" destId="{7BF82ABE-5E13-49EB-B328-037598E8313B}" srcOrd="0" destOrd="0" presId="urn:microsoft.com/office/officeart/2005/8/layout/hierarchy4"/>
    <dgm:cxn modelId="{52C1FB2A-BFBC-432C-8AF1-B4884DF2C704}" type="presParOf" srcId="{91219F7F-2D12-4A25-9679-05209D910026}" destId="{F9747975-41F1-4C41-85A3-52C389BC48D9}" srcOrd="0" destOrd="0" presId="urn:microsoft.com/office/officeart/2005/8/layout/hierarchy4"/>
    <dgm:cxn modelId="{5BC39279-EDE0-44B7-A090-5A70DA492FA0}" type="presParOf" srcId="{F9747975-41F1-4C41-85A3-52C389BC48D9}" destId="{645A0101-B715-429E-B548-D5B6675BF6BF}" srcOrd="0" destOrd="0" presId="urn:microsoft.com/office/officeart/2005/8/layout/hierarchy4"/>
    <dgm:cxn modelId="{D03D6B39-313F-483C-8D9B-8A25ABB3DB6E}" type="presParOf" srcId="{F9747975-41F1-4C41-85A3-52C389BC48D9}" destId="{348BFFB6-086C-470A-BD02-C5F739D190BB}" srcOrd="1" destOrd="0" presId="urn:microsoft.com/office/officeart/2005/8/layout/hierarchy4"/>
    <dgm:cxn modelId="{1BC4C120-C7D2-46E2-A1B8-3E6D57D84FAE}" type="presParOf" srcId="{F9747975-41F1-4C41-85A3-52C389BC48D9}" destId="{5BEE1B3D-4CE2-414B-BDCB-103151D7AC2B}" srcOrd="2" destOrd="0" presId="urn:microsoft.com/office/officeart/2005/8/layout/hierarchy4"/>
    <dgm:cxn modelId="{35746E45-E72B-4043-8FAC-F3C4CB0D1302}" type="presParOf" srcId="{5BEE1B3D-4CE2-414B-BDCB-103151D7AC2B}" destId="{F34EB678-2A52-45B0-82C1-13B39AF99D0D}" srcOrd="0" destOrd="0" presId="urn:microsoft.com/office/officeart/2005/8/layout/hierarchy4"/>
    <dgm:cxn modelId="{D94ECFBC-0F4B-42E5-A13C-9018C56FFD1E}" type="presParOf" srcId="{F34EB678-2A52-45B0-82C1-13B39AF99D0D}" destId="{3EB5520E-9A63-4468-962B-2A2D47EF5C7D}" srcOrd="0" destOrd="0" presId="urn:microsoft.com/office/officeart/2005/8/layout/hierarchy4"/>
    <dgm:cxn modelId="{6565FD90-8B2F-40B4-90FC-035C8787F485}" type="presParOf" srcId="{F34EB678-2A52-45B0-82C1-13B39AF99D0D}" destId="{FE181D7B-3B68-4063-A665-D988CEFD8334}" srcOrd="1" destOrd="0" presId="urn:microsoft.com/office/officeart/2005/8/layout/hierarchy4"/>
    <dgm:cxn modelId="{42BC185F-D116-48A8-A036-C6C80FDD7C3F}" type="presParOf" srcId="{5BEE1B3D-4CE2-414B-BDCB-103151D7AC2B}" destId="{0C336A85-2703-43CD-B045-7AE37472DF7D}" srcOrd="1" destOrd="0" presId="urn:microsoft.com/office/officeart/2005/8/layout/hierarchy4"/>
    <dgm:cxn modelId="{7DBAE939-4494-48F9-A55C-A9E961836F6F}" type="presParOf" srcId="{5BEE1B3D-4CE2-414B-BDCB-103151D7AC2B}" destId="{C045D4A9-033A-4BC4-9A5D-8781809FCD16}" srcOrd="2" destOrd="0" presId="urn:microsoft.com/office/officeart/2005/8/layout/hierarchy4"/>
    <dgm:cxn modelId="{C4EB7B2C-DA61-4B23-A9E7-254ABADEEE3F}" type="presParOf" srcId="{C045D4A9-033A-4BC4-9A5D-8781809FCD16}" destId="{E2762732-A841-4B37-8BCD-E1AD19821510}" srcOrd="0" destOrd="0" presId="urn:microsoft.com/office/officeart/2005/8/layout/hierarchy4"/>
    <dgm:cxn modelId="{E95C74CB-477F-46FF-8259-A4557BDA59CE}" type="presParOf" srcId="{C045D4A9-033A-4BC4-9A5D-8781809FCD16}" destId="{81E73B89-F5F2-4134-8D09-96EBB808701D}" srcOrd="1" destOrd="0" presId="urn:microsoft.com/office/officeart/2005/8/layout/hierarchy4"/>
    <dgm:cxn modelId="{944FDB59-8648-4B3B-BA84-2A0CD56270BA}" type="presParOf" srcId="{5BEE1B3D-4CE2-414B-BDCB-103151D7AC2B}" destId="{D072163A-48BD-45C8-B303-2301A0C514C0}" srcOrd="3" destOrd="0" presId="urn:microsoft.com/office/officeart/2005/8/layout/hierarchy4"/>
    <dgm:cxn modelId="{F43B0BF0-A587-41C6-B82B-5EE5A7699F7B}" type="presParOf" srcId="{5BEE1B3D-4CE2-414B-BDCB-103151D7AC2B}" destId="{3BEED189-5AC1-4BB0-A46E-3A25089D496E}" srcOrd="4" destOrd="0" presId="urn:microsoft.com/office/officeart/2005/8/layout/hierarchy4"/>
    <dgm:cxn modelId="{CA0AD792-285B-4988-B35E-265EC1851654}" type="presParOf" srcId="{3BEED189-5AC1-4BB0-A46E-3A25089D496E}" destId="{F29D816C-187A-41E9-BA53-08EB66F286F5}" srcOrd="0" destOrd="0" presId="urn:microsoft.com/office/officeart/2005/8/layout/hierarchy4"/>
    <dgm:cxn modelId="{28668ED5-4440-4F3D-B743-D3AF893235F5}" type="presParOf" srcId="{3BEED189-5AC1-4BB0-A46E-3A25089D496E}" destId="{CFF10A50-E25D-42B0-BEEC-1FDBA66B0281}" srcOrd="1" destOrd="0" presId="urn:microsoft.com/office/officeart/2005/8/layout/hierarchy4"/>
    <dgm:cxn modelId="{F9A8A467-7FC8-43ED-AE31-E37B4647D846}" type="presParOf" srcId="{3BEED189-5AC1-4BB0-A46E-3A25089D496E}" destId="{3D58BEA6-4A67-4FDB-8C3B-CD540A19A338}" srcOrd="2" destOrd="0" presId="urn:microsoft.com/office/officeart/2005/8/layout/hierarchy4"/>
    <dgm:cxn modelId="{CAC338A8-EF44-4D6D-91CD-58587F318FFC}" type="presParOf" srcId="{3D58BEA6-4A67-4FDB-8C3B-CD540A19A338}" destId="{CC0CCAF0-FEFA-438B-BAB2-B707EF31A78A}" srcOrd="0" destOrd="0" presId="urn:microsoft.com/office/officeart/2005/8/layout/hierarchy4"/>
    <dgm:cxn modelId="{F41CB712-0D33-4967-AABD-7D8937D6AD27}" type="presParOf" srcId="{CC0CCAF0-FEFA-438B-BAB2-B707EF31A78A}" destId="{7BF82ABE-5E13-49EB-B328-037598E8313B}" srcOrd="0" destOrd="0" presId="urn:microsoft.com/office/officeart/2005/8/layout/hierarchy4"/>
    <dgm:cxn modelId="{17E6BDCD-E3C7-48AD-8815-E6AD9E846AE3}" type="presParOf" srcId="{CC0CCAF0-FEFA-438B-BAB2-B707EF31A78A}" destId="{BA2E3B47-517C-4929-9836-671AAA9571B8}" srcOrd="1" destOrd="0" presId="urn:microsoft.com/office/officeart/2005/8/layout/hierarchy4"/>
    <dgm:cxn modelId="{21310BB3-FDEC-4600-BAC3-636BF89CF50A}" type="presParOf" srcId="{3D58BEA6-4A67-4FDB-8C3B-CD540A19A338}" destId="{954B624F-0988-43A0-8622-E7243C7C1CE2}" srcOrd="1" destOrd="0" presId="urn:microsoft.com/office/officeart/2005/8/layout/hierarchy4"/>
    <dgm:cxn modelId="{5472B9D9-1860-40E6-9140-633A9357BE2F}" type="presParOf" srcId="{3D58BEA6-4A67-4FDB-8C3B-CD540A19A338}" destId="{CD69C217-5906-4BE4-8032-42EA1995F2D8}" srcOrd="2" destOrd="0" presId="urn:microsoft.com/office/officeart/2005/8/layout/hierarchy4"/>
    <dgm:cxn modelId="{9F2EBCAB-1FCA-4898-89E9-893400EE127D}" type="presParOf" srcId="{CD69C217-5906-4BE4-8032-42EA1995F2D8}" destId="{56B054A4-1E2B-45EA-A857-8EB41CD961F0}" srcOrd="0" destOrd="0" presId="urn:microsoft.com/office/officeart/2005/8/layout/hierarchy4"/>
    <dgm:cxn modelId="{34F08D61-31BF-480B-A316-9677BBC31278}" type="presParOf" srcId="{CD69C217-5906-4BE4-8032-42EA1995F2D8}" destId="{1C468707-C07D-4F0D-B4E5-703F697C14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1A0A5B-2F39-4A2B-AD07-D242F7A5584B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769F8DD2-3106-4B32-A1EE-D9D82370164F}">
      <dgm:prSet custT="1"/>
      <dgm:spPr>
        <a:solidFill>
          <a:srgbClr val="4373CA"/>
        </a:solidFill>
      </dgm:spPr>
      <dgm:t>
        <a:bodyPr/>
        <a:lstStyle/>
        <a:p>
          <a:r>
            <a:rPr lang="es-GT" sz="3600" dirty="0"/>
            <a:t>La oración de Pablo se sigue enfocando en lo siguiente:</a:t>
          </a:r>
          <a:endParaRPr lang="es-419" sz="3600" dirty="0"/>
        </a:p>
      </dgm:t>
    </dgm:pt>
    <dgm:pt modelId="{D11953EF-225E-4457-A1AC-5D413A9D22C9}" type="parTrans" cxnId="{B5826903-9869-433B-B757-EEEABE600A2E}">
      <dgm:prSet/>
      <dgm:spPr/>
      <dgm:t>
        <a:bodyPr/>
        <a:lstStyle/>
        <a:p>
          <a:endParaRPr lang="es-419"/>
        </a:p>
      </dgm:t>
    </dgm:pt>
    <dgm:pt modelId="{B6ACDAAD-689C-4336-8BA3-F4F6CE6704B6}" type="sibTrans" cxnId="{B5826903-9869-433B-B757-EEEABE600A2E}">
      <dgm:prSet/>
      <dgm:spPr/>
      <dgm:t>
        <a:bodyPr/>
        <a:lstStyle/>
        <a:p>
          <a:endParaRPr lang="es-419"/>
        </a:p>
      </dgm:t>
    </dgm:pt>
    <dgm:pt modelId="{CED9C0A4-E1FB-4F30-A6E8-B4F94928B6ED}">
      <dgm:prSet custT="1"/>
      <dgm:spPr>
        <a:solidFill>
          <a:srgbClr val="36ADBF"/>
        </a:solidFill>
      </dgm:spPr>
      <dgm:t>
        <a:bodyPr/>
        <a:lstStyle/>
        <a:p>
          <a:r>
            <a:rPr lang="es-GT" sz="3200"/>
            <a:t>Que somos aptos para participar de la herencia de Cristo, V.12.</a:t>
          </a:r>
          <a:endParaRPr lang="es-419" sz="3200"/>
        </a:p>
      </dgm:t>
    </dgm:pt>
    <dgm:pt modelId="{4EBFB1B1-7D05-4281-A109-61AC1192937F}" type="parTrans" cxnId="{FD9444A3-95B0-46AA-AB66-8AA59E408285}">
      <dgm:prSet/>
      <dgm:spPr/>
      <dgm:t>
        <a:bodyPr/>
        <a:lstStyle/>
        <a:p>
          <a:endParaRPr lang="es-419"/>
        </a:p>
      </dgm:t>
    </dgm:pt>
    <dgm:pt modelId="{2BC807E4-5558-4147-8387-9B4862050D08}" type="sibTrans" cxnId="{FD9444A3-95B0-46AA-AB66-8AA59E408285}">
      <dgm:prSet/>
      <dgm:spPr/>
      <dgm:t>
        <a:bodyPr/>
        <a:lstStyle/>
        <a:p>
          <a:endParaRPr lang="es-419"/>
        </a:p>
      </dgm:t>
    </dgm:pt>
    <dgm:pt modelId="{B7A315CC-2596-40B4-865C-64AC51832C3B}">
      <dgm:prSet custT="1"/>
      <dgm:spPr>
        <a:solidFill>
          <a:srgbClr val="36ADBF"/>
        </a:solidFill>
      </dgm:spPr>
      <dgm:t>
        <a:bodyPr/>
        <a:lstStyle/>
        <a:p>
          <a:r>
            <a:rPr lang="es-GT" sz="3200"/>
            <a:t>Que somos librados de la potestad de las tinieblas espirituales, V.13.</a:t>
          </a:r>
          <a:endParaRPr lang="es-419" sz="3200"/>
        </a:p>
      </dgm:t>
    </dgm:pt>
    <dgm:pt modelId="{04358E4F-F9C2-464F-B42F-23B87C4BE958}" type="parTrans" cxnId="{114C1277-A653-4C0F-B937-8D45B0CB0F3F}">
      <dgm:prSet/>
      <dgm:spPr/>
      <dgm:t>
        <a:bodyPr/>
        <a:lstStyle/>
        <a:p>
          <a:endParaRPr lang="es-419"/>
        </a:p>
      </dgm:t>
    </dgm:pt>
    <dgm:pt modelId="{50547747-7B72-4232-A4BB-E3E7A2267316}" type="sibTrans" cxnId="{114C1277-A653-4C0F-B937-8D45B0CB0F3F}">
      <dgm:prSet/>
      <dgm:spPr/>
      <dgm:t>
        <a:bodyPr/>
        <a:lstStyle/>
        <a:p>
          <a:endParaRPr lang="es-419"/>
        </a:p>
      </dgm:t>
    </dgm:pt>
    <dgm:pt modelId="{8D499C28-BF99-4111-AB62-414C375607F9}">
      <dgm:prSet custT="1"/>
      <dgm:spPr>
        <a:solidFill>
          <a:srgbClr val="36ADBF"/>
        </a:solidFill>
      </dgm:spPr>
      <dgm:t>
        <a:bodyPr/>
        <a:lstStyle/>
        <a:p>
          <a:r>
            <a:rPr lang="es-GT" sz="3200"/>
            <a:t>Que somos trasladados al reino del Hijo de Dios, V.13.</a:t>
          </a:r>
          <a:endParaRPr lang="es-419" sz="3200"/>
        </a:p>
      </dgm:t>
    </dgm:pt>
    <dgm:pt modelId="{AEA8A746-2F63-4514-9A4C-A1330D2D2395}" type="parTrans" cxnId="{F068EAEB-7D87-4D61-81FA-00FEB37217FC}">
      <dgm:prSet/>
      <dgm:spPr/>
      <dgm:t>
        <a:bodyPr/>
        <a:lstStyle/>
        <a:p>
          <a:endParaRPr lang="es-419"/>
        </a:p>
      </dgm:t>
    </dgm:pt>
    <dgm:pt modelId="{A84A45C9-A317-4845-B144-E23CCE1AA5E7}" type="sibTrans" cxnId="{F068EAEB-7D87-4D61-81FA-00FEB37217FC}">
      <dgm:prSet/>
      <dgm:spPr/>
      <dgm:t>
        <a:bodyPr/>
        <a:lstStyle/>
        <a:p>
          <a:endParaRPr lang="es-419"/>
        </a:p>
      </dgm:t>
    </dgm:pt>
    <dgm:pt modelId="{D303FFF3-AFB1-41E4-8B24-862D6A59FEAA}">
      <dgm:prSet custT="1"/>
      <dgm:spPr>
        <a:solidFill>
          <a:srgbClr val="36ADBF"/>
        </a:solidFill>
      </dgm:spPr>
      <dgm:t>
        <a:bodyPr/>
        <a:lstStyle/>
        <a:p>
          <a:r>
            <a:rPr lang="es-GT" sz="3200"/>
            <a:t>Que somos redimidos y perdonados, V.14.</a:t>
          </a:r>
          <a:endParaRPr lang="es-419" sz="3200"/>
        </a:p>
      </dgm:t>
    </dgm:pt>
    <dgm:pt modelId="{3828AC9D-F4E4-423C-A924-BBBEB52FF747}" type="parTrans" cxnId="{3DA30CAE-D78C-4875-BA6B-0E842D9A62E3}">
      <dgm:prSet/>
      <dgm:spPr/>
      <dgm:t>
        <a:bodyPr/>
        <a:lstStyle/>
        <a:p>
          <a:endParaRPr lang="es-419"/>
        </a:p>
      </dgm:t>
    </dgm:pt>
    <dgm:pt modelId="{48D0FD53-1E70-4DF3-828D-8074B3059241}" type="sibTrans" cxnId="{3DA30CAE-D78C-4875-BA6B-0E842D9A62E3}">
      <dgm:prSet/>
      <dgm:spPr/>
      <dgm:t>
        <a:bodyPr/>
        <a:lstStyle/>
        <a:p>
          <a:endParaRPr lang="es-419"/>
        </a:p>
      </dgm:t>
    </dgm:pt>
    <dgm:pt modelId="{CA4E1B55-E94F-49C6-9477-DCF3C0529DF4}" type="pres">
      <dgm:prSet presAssocID="{931A0A5B-2F39-4A2B-AD07-D242F7A558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9892E1-C139-4AB1-9E2B-1E21D2DA3C18}" type="pres">
      <dgm:prSet presAssocID="{769F8DD2-3106-4B32-A1EE-D9D82370164F}" presName="vertOne" presStyleCnt="0"/>
      <dgm:spPr/>
    </dgm:pt>
    <dgm:pt modelId="{101C3807-0ADB-437E-AA9D-3B6BA9E78618}" type="pres">
      <dgm:prSet presAssocID="{769F8DD2-3106-4B32-A1EE-D9D82370164F}" presName="txOne" presStyleLbl="node0" presStyleIdx="0" presStyleCnt="1" custScaleY="34872">
        <dgm:presLayoutVars>
          <dgm:chPref val="3"/>
        </dgm:presLayoutVars>
      </dgm:prSet>
      <dgm:spPr/>
    </dgm:pt>
    <dgm:pt modelId="{59BE3F0E-885A-4DD3-B757-01BD1E5C7D24}" type="pres">
      <dgm:prSet presAssocID="{769F8DD2-3106-4B32-A1EE-D9D82370164F}" presName="parTransOne" presStyleCnt="0"/>
      <dgm:spPr/>
    </dgm:pt>
    <dgm:pt modelId="{0178D04D-2B96-4C1A-9FA6-6154F5DDA299}" type="pres">
      <dgm:prSet presAssocID="{769F8DD2-3106-4B32-A1EE-D9D82370164F}" presName="horzOne" presStyleCnt="0"/>
      <dgm:spPr/>
    </dgm:pt>
    <dgm:pt modelId="{E7295FCB-78DD-4EAE-87E8-EC1BE2458530}" type="pres">
      <dgm:prSet presAssocID="{CED9C0A4-E1FB-4F30-A6E8-B4F94928B6ED}" presName="vertTwo" presStyleCnt="0"/>
      <dgm:spPr/>
    </dgm:pt>
    <dgm:pt modelId="{58253345-BD08-4201-90AA-9030C502ED86}" type="pres">
      <dgm:prSet presAssocID="{CED9C0A4-E1FB-4F30-A6E8-B4F94928B6ED}" presName="txTwo" presStyleLbl="node2" presStyleIdx="0" presStyleCnt="4">
        <dgm:presLayoutVars>
          <dgm:chPref val="3"/>
        </dgm:presLayoutVars>
      </dgm:prSet>
      <dgm:spPr/>
    </dgm:pt>
    <dgm:pt modelId="{3DE6FD7C-4B9D-4A7C-B659-55C6886733C9}" type="pres">
      <dgm:prSet presAssocID="{CED9C0A4-E1FB-4F30-A6E8-B4F94928B6ED}" presName="horzTwo" presStyleCnt="0"/>
      <dgm:spPr/>
    </dgm:pt>
    <dgm:pt modelId="{66F44BE3-3DC0-4ADD-8577-5E51092FBE6C}" type="pres">
      <dgm:prSet presAssocID="{2BC807E4-5558-4147-8387-9B4862050D08}" presName="sibSpaceTwo" presStyleCnt="0"/>
      <dgm:spPr/>
    </dgm:pt>
    <dgm:pt modelId="{B746FB28-A830-4D8B-9071-5BE85DDF756D}" type="pres">
      <dgm:prSet presAssocID="{B7A315CC-2596-40B4-865C-64AC51832C3B}" presName="vertTwo" presStyleCnt="0"/>
      <dgm:spPr/>
    </dgm:pt>
    <dgm:pt modelId="{C3BD979C-1351-4622-ACE4-2A4D45B6C729}" type="pres">
      <dgm:prSet presAssocID="{B7A315CC-2596-40B4-865C-64AC51832C3B}" presName="txTwo" presStyleLbl="node2" presStyleIdx="1" presStyleCnt="4">
        <dgm:presLayoutVars>
          <dgm:chPref val="3"/>
        </dgm:presLayoutVars>
      </dgm:prSet>
      <dgm:spPr/>
    </dgm:pt>
    <dgm:pt modelId="{7D6B3337-A51C-4725-B6E5-B6057C6C746A}" type="pres">
      <dgm:prSet presAssocID="{B7A315CC-2596-40B4-865C-64AC51832C3B}" presName="horzTwo" presStyleCnt="0"/>
      <dgm:spPr/>
    </dgm:pt>
    <dgm:pt modelId="{C5E56DEE-DA1E-4C4B-8A34-D89CEEB4EA90}" type="pres">
      <dgm:prSet presAssocID="{50547747-7B72-4232-A4BB-E3E7A2267316}" presName="sibSpaceTwo" presStyleCnt="0"/>
      <dgm:spPr/>
    </dgm:pt>
    <dgm:pt modelId="{D072BFDE-E297-443B-B502-4FA72BA055AA}" type="pres">
      <dgm:prSet presAssocID="{8D499C28-BF99-4111-AB62-414C375607F9}" presName="vertTwo" presStyleCnt="0"/>
      <dgm:spPr/>
    </dgm:pt>
    <dgm:pt modelId="{F7D9A45D-8D85-4D41-8D58-D5B4935B625B}" type="pres">
      <dgm:prSet presAssocID="{8D499C28-BF99-4111-AB62-414C375607F9}" presName="txTwo" presStyleLbl="node2" presStyleIdx="2" presStyleCnt="4">
        <dgm:presLayoutVars>
          <dgm:chPref val="3"/>
        </dgm:presLayoutVars>
      </dgm:prSet>
      <dgm:spPr/>
    </dgm:pt>
    <dgm:pt modelId="{3E3B710F-B59B-4C19-8966-348E558E88AB}" type="pres">
      <dgm:prSet presAssocID="{8D499C28-BF99-4111-AB62-414C375607F9}" presName="horzTwo" presStyleCnt="0"/>
      <dgm:spPr/>
    </dgm:pt>
    <dgm:pt modelId="{8098EFA8-5DEE-43A0-BDE3-173C47143D9D}" type="pres">
      <dgm:prSet presAssocID="{A84A45C9-A317-4845-B144-E23CCE1AA5E7}" presName="sibSpaceTwo" presStyleCnt="0"/>
      <dgm:spPr/>
    </dgm:pt>
    <dgm:pt modelId="{568405BD-2088-42F3-BE34-0A137CD38D8C}" type="pres">
      <dgm:prSet presAssocID="{D303FFF3-AFB1-41E4-8B24-862D6A59FEAA}" presName="vertTwo" presStyleCnt="0"/>
      <dgm:spPr/>
    </dgm:pt>
    <dgm:pt modelId="{B1FDE3F7-75CC-4420-9FE4-7C7BE10731C3}" type="pres">
      <dgm:prSet presAssocID="{D303FFF3-AFB1-41E4-8B24-862D6A59FEAA}" presName="txTwo" presStyleLbl="node2" presStyleIdx="3" presStyleCnt="4">
        <dgm:presLayoutVars>
          <dgm:chPref val="3"/>
        </dgm:presLayoutVars>
      </dgm:prSet>
      <dgm:spPr/>
    </dgm:pt>
    <dgm:pt modelId="{882AA867-EAF6-42D5-B427-5CCFD141B9FE}" type="pres">
      <dgm:prSet presAssocID="{D303FFF3-AFB1-41E4-8B24-862D6A59FEAA}" presName="horzTwo" presStyleCnt="0"/>
      <dgm:spPr/>
    </dgm:pt>
  </dgm:ptLst>
  <dgm:cxnLst>
    <dgm:cxn modelId="{B5826903-9869-433B-B757-EEEABE600A2E}" srcId="{931A0A5B-2F39-4A2B-AD07-D242F7A5584B}" destId="{769F8DD2-3106-4B32-A1EE-D9D82370164F}" srcOrd="0" destOrd="0" parTransId="{D11953EF-225E-4457-A1AC-5D413A9D22C9}" sibTransId="{B6ACDAAD-689C-4336-8BA3-F4F6CE6704B6}"/>
    <dgm:cxn modelId="{BC3D2515-3ED7-4D86-8D89-64F65F65A23C}" type="presOf" srcId="{B7A315CC-2596-40B4-865C-64AC51832C3B}" destId="{C3BD979C-1351-4622-ACE4-2A4D45B6C729}" srcOrd="0" destOrd="0" presId="urn:microsoft.com/office/officeart/2005/8/layout/hierarchy4"/>
    <dgm:cxn modelId="{A098DC52-2F41-41ED-A409-E014336F01EB}" type="presOf" srcId="{CED9C0A4-E1FB-4F30-A6E8-B4F94928B6ED}" destId="{58253345-BD08-4201-90AA-9030C502ED86}" srcOrd="0" destOrd="0" presId="urn:microsoft.com/office/officeart/2005/8/layout/hierarchy4"/>
    <dgm:cxn modelId="{114C1277-A653-4C0F-B937-8D45B0CB0F3F}" srcId="{769F8DD2-3106-4B32-A1EE-D9D82370164F}" destId="{B7A315CC-2596-40B4-865C-64AC51832C3B}" srcOrd="1" destOrd="0" parTransId="{04358E4F-F9C2-464F-B42F-23B87C4BE958}" sibTransId="{50547747-7B72-4232-A4BB-E3E7A2267316}"/>
    <dgm:cxn modelId="{F9510691-92B6-4CCB-9515-A28D236AA663}" type="presOf" srcId="{D303FFF3-AFB1-41E4-8B24-862D6A59FEAA}" destId="{B1FDE3F7-75CC-4420-9FE4-7C7BE10731C3}" srcOrd="0" destOrd="0" presId="urn:microsoft.com/office/officeart/2005/8/layout/hierarchy4"/>
    <dgm:cxn modelId="{FD9444A3-95B0-46AA-AB66-8AA59E408285}" srcId="{769F8DD2-3106-4B32-A1EE-D9D82370164F}" destId="{CED9C0A4-E1FB-4F30-A6E8-B4F94928B6ED}" srcOrd="0" destOrd="0" parTransId="{4EBFB1B1-7D05-4281-A109-61AC1192937F}" sibTransId="{2BC807E4-5558-4147-8387-9B4862050D08}"/>
    <dgm:cxn modelId="{3DA30CAE-D78C-4875-BA6B-0E842D9A62E3}" srcId="{769F8DD2-3106-4B32-A1EE-D9D82370164F}" destId="{D303FFF3-AFB1-41E4-8B24-862D6A59FEAA}" srcOrd="3" destOrd="0" parTransId="{3828AC9D-F4E4-423C-A924-BBBEB52FF747}" sibTransId="{48D0FD53-1E70-4DF3-828D-8074B3059241}"/>
    <dgm:cxn modelId="{F1F1EFCE-AA26-47FF-959A-9989F2543BE3}" type="presOf" srcId="{8D499C28-BF99-4111-AB62-414C375607F9}" destId="{F7D9A45D-8D85-4D41-8D58-D5B4935B625B}" srcOrd="0" destOrd="0" presId="urn:microsoft.com/office/officeart/2005/8/layout/hierarchy4"/>
    <dgm:cxn modelId="{C853CDE7-274B-424A-A810-CD15E54AFF52}" type="presOf" srcId="{931A0A5B-2F39-4A2B-AD07-D242F7A5584B}" destId="{CA4E1B55-E94F-49C6-9477-DCF3C0529DF4}" srcOrd="0" destOrd="0" presId="urn:microsoft.com/office/officeart/2005/8/layout/hierarchy4"/>
    <dgm:cxn modelId="{F068EAEB-7D87-4D61-81FA-00FEB37217FC}" srcId="{769F8DD2-3106-4B32-A1EE-D9D82370164F}" destId="{8D499C28-BF99-4111-AB62-414C375607F9}" srcOrd="2" destOrd="0" parTransId="{AEA8A746-2F63-4514-9A4C-A1330D2D2395}" sibTransId="{A84A45C9-A317-4845-B144-E23CCE1AA5E7}"/>
    <dgm:cxn modelId="{D72B70F0-1F06-40AF-A5FB-101E5895F8AF}" type="presOf" srcId="{769F8DD2-3106-4B32-A1EE-D9D82370164F}" destId="{101C3807-0ADB-437E-AA9D-3B6BA9E78618}" srcOrd="0" destOrd="0" presId="urn:microsoft.com/office/officeart/2005/8/layout/hierarchy4"/>
    <dgm:cxn modelId="{6709FDDF-2A32-406B-B81E-76F6A4F8B0CC}" type="presParOf" srcId="{CA4E1B55-E94F-49C6-9477-DCF3C0529DF4}" destId="{779892E1-C139-4AB1-9E2B-1E21D2DA3C18}" srcOrd="0" destOrd="0" presId="urn:microsoft.com/office/officeart/2005/8/layout/hierarchy4"/>
    <dgm:cxn modelId="{7CBA2715-2A8B-428C-8866-1483001B7A6A}" type="presParOf" srcId="{779892E1-C139-4AB1-9E2B-1E21D2DA3C18}" destId="{101C3807-0ADB-437E-AA9D-3B6BA9E78618}" srcOrd="0" destOrd="0" presId="urn:microsoft.com/office/officeart/2005/8/layout/hierarchy4"/>
    <dgm:cxn modelId="{3DE1482B-59C3-44D3-9F5D-5EF0F57A2EB6}" type="presParOf" srcId="{779892E1-C139-4AB1-9E2B-1E21D2DA3C18}" destId="{59BE3F0E-885A-4DD3-B757-01BD1E5C7D24}" srcOrd="1" destOrd="0" presId="urn:microsoft.com/office/officeart/2005/8/layout/hierarchy4"/>
    <dgm:cxn modelId="{5C257A2A-FB2E-43D3-A033-192E1A5FD74D}" type="presParOf" srcId="{779892E1-C139-4AB1-9E2B-1E21D2DA3C18}" destId="{0178D04D-2B96-4C1A-9FA6-6154F5DDA299}" srcOrd="2" destOrd="0" presId="urn:microsoft.com/office/officeart/2005/8/layout/hierarchy4"/>
    <dgm:cxn modelId="{D319FD15-218C-4C08-873D-01E69B964672}" type="presParOf" srcId="{0178D04D-2B96-4C1A-9FA6-6154F5DDA299}" destId="{E7295FCB-78DD-4EAE-87E8-EC1BE2458530}" srcOrd="0" destOrd="0" presId="urn:microsoft.com/office/officeart/2005/8/layout/hierarchy4"/>
    <dgm:cxn modelId="{6C15BE2B-1357-45B4-B467-71C9788DC0D3}" type="presParOf" srcId="{E7295FCB-78DD-4EAE-87E8-EC1BE2458530}" destId="{58253345-BD08-4201-90AA-9030C502ED86}" srcOrd="0" destOrd="0" presId="urn:microsoft.com/office/officeart/2005/8/layout/hierarchy4"/>
    <dgm:cxn modelId="{66EA486B-4F73-488B-B316-B04F594CAC97}" type="presParOf" srcId="{E7295FCB-78DD-4EAE-87E8-EC1BE2458530}" destId="{3DE6FD7C-4B9D-4A7C-B659-55C6886733C9}" srcOrd="1" destOrd="0" presId="urn:microsoft.com/office/officeart/2005/8/layout/hierarchy4"/>
    <dgm:cxn modelId="{2D87523E-AFAB-4F6B-9502-2D9DCC947340}" type="presParOf" srcId="{0178D04D-2B96-4C1A-9FA6-6154F5DDA299}" destId="{66F44BE3-3DC0-4ADD-8577-5E51092FBE6C}" srcOrd="1" destOrd="0" presId="urn:microsoft.com/office/officeart/2005/8/layout/hierarchy4"/>
    <dgm:cxn modelId="{F2E62609-8DB3-4C89-A3D6-96141927E615}" type="presParOf" srcId="{0178D04D-2B96-4C1A-9FA6-6154F5DDA299}" destId="{B746FB28-A830-4D8B-9071-5BE85DDF756D}" srcOrd="2" destOrd="0" presId="urn:microsoft.com/office/officeart/2005/8/layout/hierarchy4"/>
    <dgm:cxn modelId="{7C1B0E77-50DC-4826-B32D-1013D51CCE77}" type="presParOf" srcId="{B746FB28-A830-4D8B-9071-5BE85DDF756D}" destId="{C3BD979C-1351-4622-ACE4-2A4D45B6C729}" srcOrd="0" destOrd="0" presId="urn:microsoft.com/office/officeart/2005/8/layout/hierarchy4"/>
    <dgm:cxn modelId="{E7E2E6FC-1CB5-4501-BE22-04495DACBE14}" type="presParOf" srcId="{B746FB28-A830-4D8B-9071-5BE85DDF756D}" destId="{7D6B3337-A51C-4725-B6E5-B6057C6C746A}" srcOrd="1" destOrd="0" presId="urn:microsoft.com/office/officeart/2005/8/layout/hierarchy4"/>
    <dgm:cxn modelId="{11E3F46C-624B-4E98-B547-093BE476400A}" type="presParOf" srcId="{0178D04D-2B96-4C1A-9FA6-6154F5DDA299}" destId="{C5E56DEE-DA1E-4C4B-8A34-D89CEEB4EA90}" srcOrd="3" destOrd="0" presId="urn:microsoft.com/office/officeart/2005/8/layout/hierarchy4"/>
    <dgm:cxn modelId="{83118043-BCC5-4E08-BAF0-028081125949}" type="presParOf" srcId="{0178D04D-2B96-4C1A-9FA6-6154F5DDA299}" destId="{D072BFDE-E297-443B-B502-4FA72BA055AA}" srcOrd="4" destOrd="0" presId="urn:microsoft.com/office/officeart/2005/8/layout/hierarchy4"/>
    <dgm:cxn modelId="{5B7500C3-ACFA-4137-8FC5-3716D9EBA1AE}" type="presParOf" srcId="{D072BFDE-E297-443B-B502-4FA72BA055AA}" destId="{F7D9A45D-8D85-4D41-8D58-D5B4935B625B}" srcOrd="0" destOrd="0" presId="urn:microsoft.com/office/officeart/2005/8/layout/hierarchy4"/>
    <dgm:cxn modelId="{941E0C22-1B73-43D6-9029-20B3573ABCDC}" type="presParOf" srcId="{D072BFDE-E297-443B-B502-4FA72BA055AA}" destId="{3E3B710F-B59B-4C19-8966-348E558E88AB}" srcOrd="1" destOrd="0" presId="urn:microsoft.com/office/officeart/2005/8/layout/hierarchy4"/>
    <dgm:cxn modelId="{DB162661-61E7-4E2D-98C2-7C241D00EDDE}" type="presParOf" srcId="{0178D04D-2B96-4C1A-9FA6-6154F5DDA299}" destId="{8098EFA8-5DEE-43A0-BDE3-173C47143D9D}" srcOrd="5" destOrd="0" presId="urn:microsoft.com/office/officeart/2005/8/layout/hierarchy4"/>
    <dgm:cxn modelId="{61B7B15E-D966-4507-AD69-09460B6B5347}" type="presParOf" srcId="{0178D04D-2B96-4C1A-9FA6-6154F5DDA299}" destId="{568405BD-2088-42F3-BE34-0A137CD38D8C}" srcOrd="6" destOrd="0" presId="urn:microsoft.com/office/officeart/2005/8/layout/hierarchy4"/>
    <dgm:cxn modelId="{847544F1-0C28-4143-A814-D37606C393DD}" type="presParOf" srcId="{568405BD-2088-42F3-BE34-0A137CD38D8C}" destId="{B1FDE3F7-75CC-4420-9FE4-7C7BE10731C3}" srcOrd="0" destOrd="0" presId="urn:microsoft.com/office/officeart/2005/8/layout/hierarchy4"/>
    <dgm:cxn modelId="{9A1705D7-7B79-4A82-B27F-B6D365B068D3}" type="presParOf" srcId="{568405BD-2088-42F3-BE34-0A137CD38D8C}" destId="{882AA867-EAF6-42D5-B427-5CCFD141B9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67D754-91AD-4C3F-9A40-C64757F6A66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65EF7D82-DF4C-435F-8CF5-2A5C1CA177F0}">
      <dgm:prSet custT="1"/>
      <dgm:spPr>
        <a:solidFill>
          <a:srgbClr val="4373CA"/>
        </a:solidFill>
      </dgm:spPr>
      <dgm:t>
        <a:bodyPr/>
        <a:lstStyle/>
        <a:p>
          <a:pPr algn="just"/>
          <a:r>
            <a:rPr lang="es-GT" sz="4400" dirty="0"/>
            <a:t>Esta oración nos lleva a descubrir lo que significa encontrar y seguir la voluntad de Dios, debemos vivir vidas dignas como ciudadanos del reino de Dios. </a:t>
          </a:r>
          <a:endParaRPr lang="es-419" sz="4400" dirty="0"/>
        </a:p>
      </dgm:t>
    </dgm:pt>
    <dgm:pt modelId="{E6887F9F-91FF-4165-84FB-5B2DBFD9EB32}" type="parTrans" cxnId="{C297E402-903D-4763-A0B3-35C23214027F}">
      <dgm:prSet/>
      <dgm:spPr/>
      <dgm:t>
        <a:bodyPr/>
        <a:lstStyle/>
        <a:p>
          <a:pPr algn="just"/>
          <a:endParaRPr lang="es-419" sz="1200"/>
        </a:p>
      </dgm:t>
    </dgm:pt>
    <dgm:pt modelId="{C6716FBB-A2AD-47DC-9B76-68645982E378}" type="sibTrans" cxnId="{C297E402-903D-4763-A0B3-35C23214027F}">
      <dgm:prSet/>
      <dgm:spPr/>
      <dgm:t>
        <a:bodyPr/>
        <a:lstStyle/>
        <a:p>
          <a:pPr algn="just"/>
          <a:endParaRPr lang="es-419" sz="1200"/>
        </a:p>
      </dgm:t>
    </dgm:pt>
    <dgm:pt modelId="{A79A7B00-6DBA-45A8-9BA6-89EA44D4B8D2}" type="pres">
      <dgm:prSet presAssocID="{B367D754-91AD-4C3F-9A40-C64757F6A660}" presName="linear" presStyleCnt="0">
        <dgm:presLayoutVars>
          <dgm:animLvl val="lvl"/>
          <dgm:resizeHandles val="exact"/>
        </dgm:presLayoutVars>
      </dgm:prSet>
      <dgm:spPr/>
    </dgm:pt>
    <dgm:pt modelId="{A1AB3095-FCF7-4A1E-8434-B96E8F91DBFB}" type="pres">
      <dgm:prSet presAssocID="{65EF7D82-DF4C-435F-8CF5-2A5C1CA177F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297E402-903D-4763-A0B3-35C23214027F}" srcId="{B367D754-91AD-4C3F-9A40-C64757F6A660}" destId="{65EF7D82-DF4C-435F-8CF5-2A5C1CA177F0}" srcOrd="0" destOrd="0" parTransId="{E6887F9F-91FF-4165-84FB-5B2DBFD9EB32}" sibTransId="{C6716FBB-A2AD-47DC-9B76-68645982E378}"/>
    <dgm:cxn modelId="{AFF543AD-4B99-4F65-99D8-ADE914648E6F}" type="presOf" srcId="{B367D754-91AD-4C3F-9A40-C64757F6A660}" destId="{A79A7B00-6DBA-45A8-9BA6-89EA44D4B8D2}" srcOrd="0" destOrd="0" presId="urn:microsoft.com/office/officeart/2005/8/layout/vList2"/>
    <dgm:cxn modelId="{E831D2DB-1F3F-4752-B3C2-B4792150B6BE}" type="presOf" srcId="{65EF7D82-DF4C-435F-8CF5-2A5C1CA177F0}" destId="{A1AB3095-FCF7-4A1E-8434-B96E8F91DBFB}" srcOrd="0" destOrd="0" presId="urn:microsoft.com/office/officeart/2005/8/layout/vList2"/>
    <dgm:cxn modelId="{818CB8D8-85A2-4C6A-A403-3CB6C0137139}" type="presParOf" srcId="{A79A7B00-6DBA-45A8-9BA6-89EA44D4B8D2}" destId="{A1AB3095-FCF7-4A1E-8434-B96E8F91DB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1E6C4-B851-4B68-B584-E2A2B199784F}">
      <dsp:nvSpPr>
        <dsp:cNvPr id="0" name=""/>
        <dsp:cNvSpPr/>
      </dsp:nvSpPr>
      <dsp:spPr>
        <a:xfrm>
          <a:off x="518325" y="3137"/>
          <a:ext cx="10124408" cy="1092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/>
            <a:t>La oración de Pablo tiene cuatro pedidos concretos a favor de los creyentes. </a:t>
          </a:r>
          <a:endParaRPr lang="es-419" sz="3600" kern="1200" dirty="0"/>
        </a:p>
      </dsp:txBody>
      <dsp:txXfrm>
        <a:off x="550323" y="35135"/>
        <a:ext cx="10060412" cy="1028503"/>
      </dsp:txXfrm>
    </dsp:sp>
    <dsp:sp modelId="{300508D2-DBCC-4C5B-B95C-D871D4453B30}">
      <dsp:nvSpPr>
        <dsp:cNvPr id="0" name=""/>
        <dsp:cNvSpPr/>
      </dsp:nvSpPr>
      <dsp:spPr>
        <a:xfrm rot="5400000">
          <a:off x="5499410" y="1176755"/>
          <a:ext cx="162237" cy="1622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5947C-5866-47B2-BDC6-338EB36EBA12}">
      <dsp:nvSpPr>
        <dsp:cNvPr id="0" name=""/>
        <dsp:cNvSpPr/>
      </dsp:nvSpPr>
      <dsp:spPr>
        <a:xfrm>
          <a:off x="518325" y="1420112"/>
          <a:ext cx="10124408" cy="9270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Que sean fortalecidos con poder en lo íntimo de su ser por su Espíritu V.14-16.</a:t>
          </a:r>
          <a:endParaRPr lang="es-419" sz="3200" kern="1200" dirty="0"/>
        </a:p>
      </dsp:txBody>
      <dsp:txXfrm>
        <a:off x="545478" y="1447265"/>
        <a:ext cx="10070102" cy="872766"/>
      </dsp:txXfrm>
    </dsp:sp>
    <dsp:sp modelId="{02C610B6-3AF5-4EE6-927B-5EEB67F94E2A}">
      <dsp:nvSpPr>
        <dsp:cNvPr id="0" name=""/>
        <dsp:cNvSpPr/>
      </dsp:nvSpPr>
      <dsp:spPr>
        <a:xfrm rot="5400000">
          <a:off x="5499410" y="2428303"/>
          <a:ext cx="162237" cy="1622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A34828-E3F0-4362-ABAB-A0512FDD7340}">
      <dsp:nvSpPr>
        <dsp:cNvPr id="0" name=""/>
        <dsp:cNvSpPr/>
      </dsp:nvSpPr>
      <dsp:spPr>
        <a:xfrm>
          <a:off x="518325" y="2671659"/>
          <a:ext cx="10124408" cy="9270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Que Cristo habite por la fe en vuestros corazones, V. 17.</a:t>
          </a:r>
          <a:endParaRPr lang="es-419" sz="3200" kern="1200" dirty="0"/>
        </a:p>
      </dsp:txBody>
      <dsp:txXfrm>
        <a:off x="545478" y="2698812"/>
        <a:ext cx="10070102" cy="872766"/>
      </dsp:txXfrm>
    </dsp:sp>
    <dsp:sp modelId="{66DFBFA6-827B-4DCD-AFF4-A4624AB12025}">
      <dsp:nvSpPr>
        <dsp:cNvPr id="0" name=""/>
        <dsp:cNvSpPr/>
      </dsp:nvSpPr>
      <dsp:spPr>
        <a:xfrm rot="5400000">
          <a:off x="5499410" y="3679850"/>
          <a:ext cx="162237" cy="1622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1BF1A-73AD-4652-8C08-FE44C1F5C08E}">
      <dsp:nvSpPr>
        <dsp:cNvPr id="0" name=""/>
        <dsp:cNvSpPr/>
      </dsp:nvSpPr>
      <dsp:spPr>
        <a:xfrm>
          <a:off x="518325" y="3923207"/>
          <a:ext cx="10124408" cy="9270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Que puedan conocer las dimensiones del amor de Cristo que sobrepasa todo conocimiento, V. 18-19.</a:t>
          </a:r>
          <a:endParaRPr lang="es-419" sz="3200" kern="1200"/>
        </a:p>
      </dsp:txBody>
      <dsp:txXfrm>
        <a:off x="545478" y="3950360"/>
        <a:ext cx="10070102" cy="872766"/>
      </dsp:txXfrm>
    </dsp:sp>
    <dsp:sp modelId="{303D8977-BFDD-4335-B976-56C66F132874}">
      <dsp:nvSpPr>
        <dsp:cNvPr id="0" name=""/>
        <dsp:cNvSpPr/>
      </dsp:nvSpPr>
      <dsp:spPr>
        <a:xfrm rot="5400000">
          <a:off x="5499410" y="4931398"/>
          <a:ext cx="162237" cy="162237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8A07B-3BA1-4591-A1C6-8700621CCBEE}">
      <dsp:nvSpPr>
        <dsp:cNvPr id="0" name=""/>
        <dsp:cNvSpPr/>
      </dsp:nvSpPr>
      <dsp:spPr>
        <a:xfrm>
          <a:off x="518325" y="5174755"/>
          <a:ext cx="10124408" cy="9270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Que fueran llenos de toda la plenitud de Dios, v.19. </a:t>
          </a:r>
          <a:endParaRPr lang="es-419" sz="3200" kern="1200"/>
        </a:p>
      </dsp:txBody>
      <dsp:txXfrm>
        <a:off x="545478" y="5201908"/>
        <a:ext cx="10070102" cy="87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9EBA8-1235-4407-92D0-0A46F6EFD1E4}">
      <dsp:nvSpPr>
        <dsp:cNvPr id="0" name=""/>
        <dsp:cNvSpPr/>
      </dsp:nvSpPr>
      <dsp:spPr>
        <a:xfrm>
          <a:off x="573314" y="77"/>
          <a:ext cx="10027877" cy="748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/>
            <a:t>La oración de Pablo termina con una doxología.</a:t>
          </a:r>
          <a:endParaRPr lang="es-419" sz="3600" kern="1200" dirty="0"/>
        </a:p>
      </dsp:txBody>
      <dsp:txXfrm>
        <a:off x="595242" y="22005"/>
        <a:ext cx="9984021" cy="704834"/>
      </dsp:txXfrm>
    </dsp:sp>
    <dsp:sp modelId="{5FC9D092-A6A7-456C-A5DB-FA4B59453AFA}">
      <dsp:nvSpPr>
        <dsp:cNvPr id="0" name=""/>
        <dsp:cNvSpPr/>
      </dsp:nvSpPr>
      <dsp:spPr>
        <a:xfrm rot="5400000">
          <a:off x="5420108" y="915912"/>
          <a:ext cx="334288" cy="33428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4DCC4C-FBBA-45B4-A345-504E69781A4C}">
      <dsp:nvSpPr>
        <dsp:cNvPr id="0" name=""/>
        <dsp:cNvSpPr/>
      </dsp:nvSpPr>
      <dsp:spPr>
        <a:xfrm>
          <a:off x="573314" y="1417344"/>
          <a:ext cx="10027877" cy="9076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Doxología es dar honores y alabanzas en forma correcta a Dios.</a:t>
          </a:r>
          <a:endParaRPr lang="es-419" sz="3200" kern="1200" dirty="0"/>
        </a:p>
      </dsp:txBody>
      <dsp:txXfrm>
        <a:off x="599898" y="1443928"/>
        <a:ext cx="9974709" cy="854471"/>
      </dsp:txXfrm>
    </dsp:sp>
    <dsp:sp modelId="{4DB218F5-58BD-48B7-824A-65A84A1C5EB6}">
      <dsp:nvSpPr>
        <dsp:cNvPr id="0" name=""/>
        <dsp:cNvSpPr/>
      </dsp:nvSpPr>
      <dsp:spPr>
        <a:xfrm rot="5400000">
          <a:off x="5420108" y="2492128"/>
          <a:ext cx="334288" cy="33428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7D8A6-CB64-4919-A433-CB905D7DEEE7}">
      <dsp:nvSpPr>
        <dsp:cNvPr id="0" name=""/>
        <dsp:cNvSpPr/>
      </dsp:nvSpPr>
      <dsp:spPr>
        <a:xfrm>
          <a:off x="573314" y="2993560"/>
          <a:ext cx="10027877" cy="31382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Aspectos de esta doxología, V.20,21.</a:t>
          </a:r>
          <a:endParaRPr lang="es-419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800" kern="1200" dirty="0"/>
            <a:t>Dios es poderoso para que sucedan las cosas y hacer más de lo que pedimos o entendemos.</a:t>
          </a:r>
          <a:endParaRPr lang="es-419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800" kern="1200"/>
            <a:t>Dios es capaz de hacer esto en nuestra vida ahora. “Según el poder que actúa en nosotros”. </a:t>
          </a:r>
          <a:endParaRPr lang="es-419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800" kern="1200"/>
            <a:t>Dios es el único digno de ser glorificado por siempre.</a:t>
          </a:r>
          <a:endParaRPr lang="es-419" sz="2800" kern="1200"/>
        </a:p>
      </dsp:txBody>
      <dsp:txXfrm>
        <a:off x="665229" y="3085475"/>
        <a:ext cx="9844047" cy="2954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9F866-C0B5-4355-957C-579F4C43C6BD}">
      <dsp:nvSpPr>
        <dsp:cNvPr id="0" name=""/>
        <dsp:cNvSpPr/>
      </dsp:nvSpPr>
      <dsp:spPr>
        <a:xfrm>
          <a:off x="0" y="1495901"/>
          <a:ext cx="11176000" cy="3118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4400" kern="1200" dirty="0"/>
            <a:t>Esta oración se centra en nuestro crecimiento espiritual, el tener el poder del Espíritu Santo y comprender el gran amor de Dios por nosotros. </a:t>
          </a:r>
          <a:endParaRPr lang="es-419" sz="4400" kern="1200" dirty="0"/>
        </a:p>
      </dsp:txBody>
      <dsp:txXfrm>
        <a:off x="152211" y="1648112"/>
        <a:ext cx="10871578" cy="2813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00AD6-D95F-4199-AD61-E4600C2D2238}">
      <dsp:nvSpPr>
        <dsp:cNvPr id="0" name=""/>
        <dsp:cNvSpPr/>
      </dsp:nvSpPr>
      <dsp:spPr>
        <a:xfrm>
          <a:off x="12443" y="1634949"/>
          <a:ext cx="2500589" cy="2686495"/>
        </a:xfrm>
        <a:prstGeom prst="roundRect">
          <a:avLst>
            <a:gd name="adj" fmla="val 10000"/>
          </a:avLst>
        </a:prstGeom>
        <a:solidFill>
          <a:srgbClr val="4373C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/>
            <a:t>La oración de Pablo está llena de gozo y confianza. </a:t>
          </a:r>
          <a:endParaRPr lang="es-419" sz="3600" kern="1200" dirty="0"/>
        </a:p>
      </dsp:txBody>
      <dsp:txXfrm>
        <a:off x="85683" y="1708189"/>
        <a:ext cx="2354109" cy="2540015"/>
      </dsp:txXfrm>
    </dsp:sp>
    <dsp:sp modelId="{9AE9A35C-813A-4EA8-ABA1-BEDFDA9DAE77}">
      <dsp:nvSpPr>
        <dsp:cNvPr id="0" name=""/>
        <dsp:cNvSpPr/>
      </dsp:nvSpPr>
      <dsp:spPr>
        <a:xfrm rot="16732897">
          <a:off x="1479042" y="1763142"/>
          <a:ext cx="2445559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2445559" y="69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/>
        </a:p>
      </dsp:txBody>
      <dsp:txXfrm>
        <a:off x="2640683" y="1708940"/>
        <a:ext cx="122277" cy="122277"/>
      </dsp:txXfrm>
    </dsp:sp>
    <dsp:sp modelId="{9F1459A9-6117-4C5A-A9A4-6D786DB4C515}">
      <dsp:nvSpPr>
        <dsp:cNvPr id="0" name=""/>
        <dsp:cNvSpPr/>
      </dsp:nvSpPr>
      <dsp:spPr>
        <a:xfrm>
          <a:off x="2890612" y="165654"/>
          <a:ext cx="8637780" cy="792612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Da gracias a Dios cada vez que piensa en los creyentes, V.3.</a:t>
          </a:r>
          <a:endParaRPr lang="es-419" sz="3200" kern="1200" dirty="0"/>
        </a:p>
      </dsp:txBody>
      <dsp:txXfrm>
        <a:off x="2913827" y="188869"/>
        <a:ext cx="8591350" cy="746182"/>
      </dsp:txXfrm>
    </dsp:sp>
    <dsp:sp modelId="{A972BAE1-5526-46D1-BFF8-7DC196C71EC8}">
      <dsp:nvSpPr>
        <dsp:cNvPr id="0" name=""/>
        <dsp:cNvSpPr/>
      </dsp:nvSpPr>
      <dsp:spPr>
        <a:xfrm rot="16951130">
          <a:off x="1830865" y="2121010"/>
          <a:ext cx="1741915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1741915" y="69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600" kern="1200"/>
        </a:p>
      </dsp:txBody>
      <dsp:txXfrm>
        <a:off x="2658274" y="2084399"/>
        <a:ext cx="87095" cy="87095"/>
      </dsp:txXfrm>
    </dsp:sp>
    <dsp:sp modelId="{83E3276E-CE2B-4743-8AAC-B9FDC6C5E4E3}">
      <dsp:nvSpPr>
        <dsp:cNvPr id="0" name=""/>
        <dsp:cNvSpPr/>
      </dsp:nvSpPr>
      <dsp:spPr>
        <a:xfrm>
          <a:off x="2890612" y="1029063"/>
          <a:ext cx="8637780" cy="497266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Intercede con gozo por ellos, V.4.</a:t>
          </a:r>
          <a:endParaRPr lang="es-419" sz="3200" kern="1200" dirty="0"/>
        </a:p>
      </dsp:txBody>
      <dsp:txXfrm>
        <a:off x="2905176" y="1043627"/>
        <a:ext cx="8608652" cy="468138"/>
      </dsp:txXfrm>
    </dsp:sp>
    <dsp:sp modelId="{0C6F784C-D1C9-4995-94FF-BE2F47489894}">
      <dsp:nvSpPr>
        <dsp:cNvPr id="0" name=""/>
        <dsp:cNvSpPr/>
      </dsp:nvSpPr>
      <dsp:spPr>
        <a:xfrm rot="17564903">
          <a:off x="2213597" y="2521013"/>
          <a:ext cx="976450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976450" y="69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2677411" y="2503538"/>
        <a:ext cx="48822" cy="48822"/>
      </dsp:txXfrm>
    </dsp:sp>
    <dsp:sp modelId="{81685B37-3E3F-471E-81B3-8A06CEAE5B9B}">
      <dsp:nvSpPr>
        <dsp:cNvPr id="0" name=""/>
        <dsp:cNvSpPr/>
      </dsp:nvSpPr>
      <dsp:spPr>
        <a:xfrm>
          <a:off x="2890612" y="1597125"/>
          <a:ext cx="8637780" cy="961154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Agradece el compañerismo que disfrutó con ellos, V.5. “</a:t>
          </a:r>
          <a:r>
            <a:rPr lang="es-GT" sz="3200" kern="1200" dirty="0" err="1"/>
            <a:t>Koinonia</a:t>
          </a:r>
          <a:r>
            <a:rPr lang="es-GT" sz="3200" kern="1200" dirty="0"/>
            <a:t>: comunión, compañerismo”.</a:t>
          </a:r>
          <a:endParaRPr lang="es-419" sz="3200" kern="1200" dirty="0"/>
        </a:p>
      </dsp:txBody>
      <dsp:txXfrm>
        <a:off x="2918763" y="1625276"/>
        <a:ext cx="8581478" cy="904852"/>
      </dsp:txXfrm>
    </dsp:sp>
    <dsp:sp modelId="{FFC07C75-F4C6-4F09-827A-B88C4C21B252}">
      <dsp:nvSpPr>
        <dsp:cNvPr id="0" name=""/>
        <dsp:cNvSpPr/>
      </dsp:nvSpPr>
      <dsp:spPr>
        <a:xfrm rot="371946">
          <a:off x="2511923" y="2991766"/>
          <a:ext cx="379799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379799" y="69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2692327" y="2989208"/>
        <a:ext cx="18989" cy="18989"/>
      </dsp:txXfrm>
    </dsp:sp>
    <dsp:sp modelId="{19625A8D-A1AB-4EEC-AEA8-A9B9A7170604}">
      <dsp:nvSpPr>
        <dsp:cNvPr id="0" name=""/>
        <dsp:cNvSpPr/>
      </dsp:nvSpPr>
      <dsp:spPr>
        <a:xfrm>
          <a:off x="2890612" y="2629076"/>
          <a:ext cx="8637780" cy="780266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Confía en que Dios seguirá obrando en sus vidas hasta el final, V.6.</a:t>
          </a:r>
          <a:endParaRPr lang="es-419" sz="3200" kern="1200" dirty="0"/>
        </a:p>
      </dsp:txBody>
      <dsp:txXfrm>
        <a:off x="2913465" y="2651929"/>
        <a:ext cx="8592074" cy="734560"/>
      </dsp:txXfrm>
    </dsp:sp>
    <dsp:sp modelId="{C2F84663-26B8-4626-A8B7-60011C317171}">
      <dsp:nvSpPr>
        <dsp:cNvPr id="0" name=""/>
        <dsp:cNvSpPr/>
      </dsp:nvSpPr>
      <dsp:spPr>
        <a:xfrm rot="4665769">
          <a:off x="1811135" y="3841710"/>
          <a:ext cx="1781374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1781374" y="69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600" kern="1200"/>
        </a:p>
      </dsp:txBody>
      <dsp:txXfrm>
        <a:off x="2657288" y="3804112"/>
        <a:ext cx="89068" cy="89068"/>
      </dsp:txXfrm>
    </dsp:sp>
    <dsp:sp modelId="{2B1A45FA-C5E0-49F7-B767-2186203FD07B}">
      <dsp:nvSpPr>
        <dsp:cNvPr id="0" name=""/>
        <dsp:cNvSpPr/>
      </dsp:nvSpPr>
      <dsp:spPr>
        <a:xfrm>
          <a:off x="2890612" y="3647452"/>
          <a:ext cx="2465729" cy="2143287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Razones por las que siente o piensa así de ellos, V.7,8.</a:t>
          </a:r>
          <a:endParaRPr lang="es-419" sz="3200" kern="1200" dirty="0"/>
        </a:p>
      </dsp:txBody>
      <dsp:txXfrm>
        <a:off x="2953387" y="3710227"/>
        <a:ext cx="2340179" cy="2017737"/>
      </dsp:txXfrm>
    </dsp:sp>
    <dsp:sp modelId="{E41BCF0F-848C-4E8E-8A9B-A3E270B9F4F8}">
      <dsp:nvSpPr>
        <dsp:cNvPr id="0" name=""/>
        <dsp:cNvSpPr/>
      </dsp:nvSpPr>
      <dsp:spPr>
        <a:xfrm rot="17990469">
          <a:off x="5165729" y="4383063"/>
          <a:ext cx="758803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758803" y="6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5526160" y="4371030"/>
        <a:ext cx="37940" cy="37940"/>
      </dsp:txXfrm>
    </dsp:sp>
    <dsp:sp modelId="{A8F1DAFD-F2A2-4399-A119-82204A740C21}">
      <dsp:nvSpPr>
        <dsp:cNvPr id="0" name=""/>
        <dsp:cNvSpPr/>
      </dsp:nvSpPr>
      <dsp:spPr>
        <a:xfrm>
          <a:off x="5733920" y="3480138"/>
          <a:ext cx="5779897" cy="1161530"/>
        </a:xfrm>
        <a:prstGeom prst="roundRect">
          <a:avLst>
            <a:gd name="adj" fmla="val 10000"/>
          </a:avLst>
        </a:prstGeom>
        <a:solidFill>
          <a:srgbClr val="5BC39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Los tiene en el corazón por las dificultades que pasaron juntos y el apoyo hacia él.</a:t>
          </a:r>
          <a:endParaRPr lang="es-419" sz="2800" kern="1200" dirty="0"/>
        </a:p>
      </dsp:txBody>
      <dsp:txXfrm>
        <a:off x="5767940" y="3514158"/>
        <a:ext cx="5711857" cy="1093490"/>
      </dsp:txXfrm>
    </dsp:sp>
    <dsp:sp modelId="{C106D214-1896-4A41-8CF1-32C60D4973C7}">
      <dsp:nvSpPr>
        <dsp:cNvPr id="0" name=""/>
        <dsp:cNvSpPr/>
      </dsp:nvSpPr>
      <dsp:spPr>
        <a:xfrm rot="2668463">
          <a:off x="5280558" y="4897516"/>
          <a:ext cx="529144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529144" y="6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5531902" y="4891224"/>
        <a:ext cx="26457" cy="26457"/>
      </dsp:txXfrm>
    </dsp:sp>
    <dsp:sp modelId="{1F743E86-705D-4C77-9967-30604CC95DB0}">
      <dsp:nvSpPr>
        <dsp:cNvPr id="0" name=""/>
        <dsp:cNvSpPr/>
      </dsp:nvSpPr>
      <dsp:spPr>
        <a:xfrm>
          <a:off x="5733920" y="4712465"/>
          <a:ext cx="5779897" cy="754689"/>
        </a:xfrm>
        <a:prstGeom prst="roundRect">
          <a:avLst>
            <a:gd name="adj" fmla="val 10000"/>
          </a:avLst>
        </a:prstGeom>
        <a:solidFill>
          <a:srgbClr val="5BC39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Explica que juntos compartieron en la gracia de Dios, V.7.</a:t>
          </a:r>
          <a:endParaRPr lang="es-419" sz="2800" kern="1200"/>
        </a:p>
      </dsp:txBody>
      <dsp:txXfrm>
        <a:off x="5756024" y="4734569"/>
        <a:ext cx="5735689" cy="710481"/>
      </dsp:txXfrm>
    </dsp:sp>
    <dsp:sp modelId="{689465FA-79BD-4A64-9FB4-7C3D0F94DFC6}">
      <dsp:nvSpPr>
        <dsp:cNvPr id="0" name=""/>
        <dsp:cNvSpPr/>
      </dsp:nvSpPr>
      <dsp:spPr>
        <a:xfrm rot="4190900">
          <a:off x="4997131" y="5226613"/>
          <a:ext cx="1095999" cy="13873"/>
        </a:xfrm>
        <a:custGeom>
          <a:avLst/>
          <a:gdLst/>
          <a:ahLst/>
          <a:cxnLst/>
          <a:rect l="0" t="0" r="0" b="0"/>
          <a:pathLst>
            <a:path>
              <a:moveTo>
                <a:pt x="0" y="6936"/>
              </a:moveTo>
              <a:lnTo>
                <a:pt x="1095999" y="693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5517731" y="5206149"/>
        <a:ext cx="54799" cy="54799"/>
      </dsp:txXfrm>
    </dsp:sp>
    <dsp:sp modelId="{3334B87E-8FCA-4D5D-B2B5-C12D5699D0A9}">
      <dsp:nvSpPr>
        <dsp:cNvPr id="0" name=""/>
        <dsp:cNvSpPr/>
      </dsp:nvSpPr>
      <dsp:spPr>
        <a:xfrm>
          <a:off x="5733920" y="5537951"/>
          <a:ext cx="5779897" cy="420103"/>
        </a:xfrm>
        <a:prstGeom prst="roundRect">
          <a:avLst>
            <a:gd name="adj" fmla="val 10000"/>
          </a:avLst>
        </a:prstGeom>
        <a:solidFill>
          <a:srgbClr val="5BC39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/>
            <a:t>Sentía un amor intenso hacia ellos.</a:t>
          </a:r>
          <a:endParaRPr lang="es-419" sz="2800" kern="1200"/>
        </a:p>
      </dsp:txBody>
      <dsp:txXfrm>
        <a:off x="5746224" y="5550255"/>
        <a:ext cx="5755289" cy="395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DE0CC-C7DD-49BF-9053-2AE9B084DD5D}">
      <dsp:nvSpPr>
        <dsp:cNvPr id="0" name=""/>
        <dsp:cNvSpPr/>
      </dsp:nvSpPr>
      <dsp:spPr>
        <a:xfrm>
          <a:off x="6150" y="1972911"/>
          <a:ext cx="2588943" cy="2161586"/>
        </a:xfrm>
        <a:prstGeom prst="roundRect">
          <a:avLst>
            <a:gd name="adj" fmla="val 10000"/>
          </a:avLst>
        </a:prstGeom>
        <a:solidFill>
          <a:srgbClr val="4373C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/>
            <a:t>La oración de Pablo está llena de anhelos.  </a:t>
          </a:r>
          <a:endParaRPr lang="es-419" sz="3600" kern="1200" dirty="0"/>
        </a:p>
      </dsp:txBody>
      <dsp:txXfrm>
        <a:off x="69461" y="2036222"/>
        <a:ext cx="2462321" cy="2034964"/>
      </dsp:txXfrm>
    </dsp:sp>
    <dsp:sp modelId="{C7E3B69C-FB06-4130-A768-39ABF7B82718}">
      <dsp:nvSpPr>
        <dsp:cNvPr id="0" name=""/>
        <dsp:cNvSpPr/>
      </dsp:nvSpPr>
      <dsp:spPr>
        <a:xfrm rot="17794638">
          <a:off x="1955566" y="1999605"/>
          <a:ext cx="2314631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2314631" y="19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800" kern="1200"/>
        </a:p>
      </dsp:txBody>
      <dsp:txXfrm>
        <a:off x="3055016" y="1960814"/>
        <a:ext cx="115731" cy="115731"/>
      </dsp:txXfrm>
    </dsp:sp>
    <dsp:sp modelId="{B5B7E7F6-9110-442F-9D3D-C530D2A69E59}">
      <dsp:nvSpPr>
        <dsp:cNvPr id="0" name=""/>
        <dsp:cNvSpPr/>
      </dsp:nvSpPr>
      <dsp:spPr>
        <a:xfrm>
          <a:off x="3630670" y="58038"/>
          <a:ext cx="7562950" cy="1851236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Anhelo de que el amor de ellos abundara en ciencia y en todo conocimiento, V.9. “Entender la voluntad, las obras y los caminos de Dios”.</a:t>
          </a:r>
          <a:endParaRPr lang="es-419" sz="3200" kern="1200" dirty="0"/>
        </a:p>
      </dsp:txBody>
      <dsp:txXfrm>
        <a:off x="3684891" y="112259"/>
        <a:ext cx="7454508" cy="1742794"/>
      </dsp:txXfrm>
    </dsp:sp>
    <dsp:sp modelId="{37A5CB7A-72F8-4E27-B20E-ADE41C1E15D4}">
      <dsp:nvSpPr>
        <dsp:cNvPr id="0" name=""/>
        <dsp:cNvSpPr/>
      </dsp:nvSpPr>
      <dsp:spPr>
        <a:xfrm rot="20785504">
          <a:off x="2580212" y="2909602"/>
          <a:ext cx="1065338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1065338" y="19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3086248" y="2902044"/>
        <a:ext cx="53266" cy="53266"/>
      </dsp:txXfrm>
    </dsp:sp>
    <dsp:sp modelId="{817C1DD0-7573-4D66-A911-D37959949472}">
      <dsp:nvSpPr>
        <dsp:cNvPr id="0" name=""/>
        <dsp:cNvSpPr/>
      </dsp:nvSpPr>
      <dsp:spPr>
        <a:xfrm>
          <a:off x="3630670" y="2103445"/>
          <a:ext cx="7562950" cy="1400411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Anhelo de que tuvieran la habilidad y la capacidad de separar las buenas elecciones de las malas, V.10.</a:t>
          </a:r>
          <a:endParaRPr lang="es-419" sz="3200" kern="1200" dirty="0"/>
        </a:p>
      </dsp:txBody>
      <dsp:txXfrm>
        <a:off x="3671687" y="2144462"/>
        <a:ext cx="7480916" cy="1318377"/>
      </dsp:txXfrm>
    </dsp:sp>
    <dsp:sp modelId="{6C15665E-BC2B-4F10-A326-43A0E41593F3}">
      <dsp:nvSpPr>
        <dsp:cNvPr id="0" name=""/>
        <dsp:cNvSpPr/>
      </dsp:nvSpPr>
      <dsp:spPr>
        <a:xfrm rot="2927622">
          <a:off x="2326891" y="3625962"/>
          <a:ext cx="1571980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1571980" y="19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500" kern="1200"/>
        </a:p>
      </dsp:txBody>
      <dsp:txXfrm>
        <a:off x="3073582" y="3605738"/>
        <a:ext cx="78599" cy="78599"/>
      </dsp:txXfrm>
    </dsp:sp>
    <dsp:sp modelId="{3CB8F308-D2C9-46E4-856F-CB9110962D38}">
      <dsp:nvSpPr>
        <dsp:cNvPr id="0" name=""/>
        <dsp:cNvSpPr/>
      </dsp:nvSpPr>
      <dsp:spPr>
        <a:xfrm>
          <a:off x="3630670" y="3698027"/>
          <a:ext cx="7562950" cy="1076689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Anhelo de que fueran sinceros e irreprensibles para el día de Cristo, V.10.</a:t>
          </a:r>
          <a:endParaRPr lang="es-419" sz="3200" kern="1200" dirty="0"/>
        </a:p>
      </dsp:txBody>
      <dsp:txXfrm>
        <a:off x="3662205" y="3729562"/>
        <a:ext cx="7499880" cy="1013619"/>
      </dsp:txXfrm>
    </dsp:sp>
    <dsp:sp modelId="{3148D1F4-FE64-4AA3-933F-0F572EBBDEB1}">
      <dsp:nvSpPr>
        <dsp:cNvPr id="0" name=""/>
        <dsp:cNvSpPr/>
      </dsp:nvSpPr>
      <dsp:spPr>
        <a:xfrm rot="4027943">
          <a:off x="1780447" y="4262341"/>
          <a:ext cx="2664869" cy="38151"/>
        </a:xfrm>
        <a:custGeom>
          <a:avLst/>
          <a:gdLst/>
          <a:ahLst/>
          <a:cxnLst/>
          <a:rect l="0" t="0" r="0" b="0"/>
          <a:pathLst>
            <a:path>
              <a:moveTo>
                <a:pt x="0" y="19075"/>
              </a:moveTo>
              <a:lnTo>
                <a:pt x="2664869" y="19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900" kern="1200"/>
        </a:p>
      </dsp:txBody>
      <dsp:txXfrm>
        <a:off x="3046260" y="4214795"/>
        <a:ext cx="133243" cy="133243"/>
      </dsp:txXfrm>
    </dsp:sp>
    <dsp:sp modelId="{75527029-DEBA-45BD-83B2-11A02A09F4AF}">
      <dsp:nvSpPr>
        <dsp:cNvPr id="0" name=""/>
        <dsp:cNvSpPr/>
      </dsp:nvSpPr>
      <dsp:spPr>
        <a:xfrm>
          <a:off x="3630670" y="4968888"/>
          <a:ext cx="7562950" cy="1080482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Anhelo de que fueran llenos del fruto de justicia, V.11.</a:t>
          </a:r>
          <a:endParaRPr lang="es-419" sz="3200" kern="1200"/>
        </a:p>
      </dsp:txBody>
      <dsp:txXfrm>
        <a:off x="3662316" y="5000534"/>
        <a:ext cx="7499658" cy="1017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026A1-77E4-4357-9348-7A5B0FE9E4DF}">
      <dsp:nvSpPr>
        <dsp:cNvPr id="0" name=""/>
        <dsp:cNvSpPr/>
      </dsp:nvSpPr>
      <dsp:spPr>
        <a:xfrm>
          <a:off x="0" y="1481717"/>
          <a:ext cx="11176000" cy="3118050"/>
        </a:xfrm>
        <a:prstGeom prst="roundRect">
          <a:avLst/>
        </a:prstGeom>
        <a:solidFill>
          <a:srgbClr val="4373C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4400" kern="1200" dirty="0"/>
            <a:t>Esta oración nos lleva a reflexionar sobre cómo implementarla en nuestra vida personal, luego orar para que Dios nos ayude a ponerla en práctica.</a:t>
          </a:r>
          <a:endParaRPr lang="es-419" sz="4400" kern="1200" dirty="0"/>
        </a:p>
      </dsp:txBody>
      <dsp:txXfrm>
        <a:off x="152211" y="1633928"/>
        <a:ext cx="10871578" cy="2813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A0101-B715-429E-B548-D5B6675BF6BF}">
      <dsp:nvSpPr>
        <dsp:cNvPr id="0" name=""/>
        <dsp:cNvSpPr/>
      </dsp:nvSpPr>
      <dsp:spPr>
        <a:xfrm>
          <a:off x="2235" y="3523"/>
          <a:ext cx="11522510" cy="1111418"/>
        </a:xfrm>
        <a:prstGeom prst="roundRect">
          <a:avLst>
            <a:gd name="adj" fmla="val 10000"/>
          </a:avLst>
        </a:prstGeom>
        <a:solidFill>
          <a:srgbClr val="4373C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/>
            <a:t>La oración de Pablo se enfoca en el crecimiento espiritual de los creyentes. </a:t>
          </a:r>
          <a:endParaRPr lang="es-419" sz="3600" kern="1200" dirty="0"/>
        </a:p>
      </dsp:txBody>
      <dsp:txXfrm>
        <a:off x="34787" y="36075"/>
        <a:ext cx="11457406" cy="1046314"/>
      </dsp:txXfrm>
    </dsp:sp>
    <dsp:sp modelId="{3EB5520E-9A63-4468-962B-2A2D47EF5C7D}">
      <dsp:nvSpPr>
        <dsp:cNvPr id="0" name=""/>
        <dsp:cNvSpPr/>
      </dsp:nvSpPr>
      <dsp:spPr>
        <a:xfrm>
          <a:off x="13482" y="1365203"/>
          <a:ext cx="2437469" cy="4768836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EL oró pidiendo sabiduría e inteligencia espiritual, V.9.</a:t>
          </a:r>
          <a:endParaRPr lang="es-419" sz="3200" kern="1200" dirty="0"/>
        </a:p>
      </dsp:txBody>
      <dsp:txXfrm>
        <a:off x="84873" y="1436594"/>
        <a:ext cx="2294687" cy="4626054"/>
      </dsp:txXfrm>
    </dsp:sp>
    <dsp:sp modelId="{E2762732-A841-4B37-8BCD-E1AD19821510}">
      <dsp:nvSpPr>
        <dsp:cNvPr id="0" name=""/>
        <dsp:cNvSpPr/>
      </dsp:nvSpPr>
      <dsp:spPr>
        <a:xfrm>
          <a:off x="2663082" y="1365203"/>
          <a:ext cx="4026014" cy="4746659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El oró pidiendo obediencia práctica de la fe, V.10. “Palabras claves: "Andar" que nos habla de la conducta, "llevando fruto" que nos habla de cosecha o resultados de la fe verdadera, y "creciendo en el conocimiento" que nos habla de madurez.</a:t>
          </a:r>
          <a:endParaRPr lang="es-419" sz="2800" kern="1200" dirty="0"/>
        </a:p>
      </dsp:txBody>
      <dsp:txXfrm>
        <a:off x="2781000" y="1483121"/>
        <a:ext cx="3790178" cy="4510823"/>
      </dsp:txXfrm>
    </dsp:sp>
    <dsp:sp modelId="{F29D816C-187A-41E9-BA53-08EB66F286F5}">
      <dsp:nvSpPr>
        <dsp:cNvPr id="0" name=""/>
        <dsp:cNvSpPr/>
      </dsp:nvSpPr>
      <dsp:spPr>
        <a:xfrm>
          <a:off x="6901227" y="1365203"/>
          <a:ext cx="4612270" cy="1464085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El oró por paciencia y longanimidad, distintivos de un buen carácter, V.11. </a:t>
          </a:r>
          <a:endParaRPr lang="es-419" sz="3200" kern="1200" dirty="0"/>
        </a:p>
      </dsp:txBody>
      <dsp:txXfrm>
        <a:off x="6944109" y="1408085"/>
        <a:ext cx="4526506" cy="1378321"/>
      </dsp:txXfrm>
    </dsp:sp>
    <dsp:sp modelId="{7BF82ABE-5E13-49EB-B328-037598E8313B}">
      <dsp:nvSpPr>
        <dsp:cNvPr id="0" name=""/>
        <dsp:cNvSpPr/>
      </dsp:nvSpPr>
      <dsp:spPr>
        <a:xfrm>
          <a:off x="6910223" y="3079550"/>
          <a:ext cx="1970545" cy="2988086"/>
        </a:xfrm>
        <a:prstGeom prst="roundRect">
          <a:avLst>
            <a:gd name="adj" fmla="val 10000"/>
          </a:avLst>
        </a:prstGeom>
        <a:solidFill>
          <a:srgbClr val="5BC39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Paciencia es la capacidad de esperar y de soportar los embates o problemas que trae la vida.</a:t>
          </a:r>
          <a:endParaRPr lang="es-419" sz="2400" kern="1200" dirty="0"/>
        </a:p>
      </dsp:txBody>
      <dsp:txXfrm>
        <a:off x="6967938" y="3137265"/>
        <a:ext cx="1855115" cy="2872656"/>
      </dsp:txXfrm>
    </dsp:sp>
    <dsp:sp modelId="{56B054A4-1E2B-45EA-A857-8EB41CD961F0}">
      <dsp:nvSpPr>
        <dsp:cNvPr id="0" name=""/>
        <dsp:cNvSpPr/>
      </dsp:nvSpPr>
      <dsp:spPr>
        <a:xfrm>
          <a:off x="8986523" y="3079550"/>
          <a:ext cx="2517979" cy="2983470"/>
        </a:xfrm>
        <a:prstGeom prst="roundRect">
          <a:avLst>
            <a:gd name="adj" fmla="val 10000"/>
          </a:avLst>
        </a:prstGeom>
        <a:solidFill>
          <a:srgbClr val="5BC39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/>
            <a:t>Longanimidad es la aplicación de la paciencia hacia las dificultades y personas difíciles, con un espíritu dócil y apacible.</a:t>
          </a:r>
          <a:endParaRPr lang="es-419" sz="2400" kern="1200" dirty="0"/>
        </a:p>
      </dsp:txBody>
      <dsp:txXfrm>
        <a:off x="9060272" y="3153299"/>
        <a:ext cx="2370481" cy="28359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C3807-0ADB-437E-AA9D-3B6BA9E78618}">
      <dsp:nvSpPr>
        <dsp:cNvPr id="0" name=""/>
        <dsp:cNvSpPr/>
      </dsp:nvSpPr>
      <dsp:spPr>
        <a:xfrm>
          <a:off x="1806" y="3608"/>
          <a:ext cx="11170893" cy="1472170"/>
        </a:xfrm>
        <a:prstGeom prst="roundRect">
          <a:avLst>
            <a:gd name="adj" fmla="val 10000"/>
          </a:avLst>
        </a:prstGeom>
        <a:solidFill>
          <a:srgbClr val="4373C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/>
            <a:t>La oración de Pablo se sigue enfocando en lo siguiente:</a:t>
          </a:r>
          <a:endParaRPr lang="es-419" sz="3600" kern="1200" dirty="0"/>
        </a:p>
      </dsp:txBody>
      <dsp:txXfrm>
        <a:off x="44924" y="46726"/>
        <a:ext cx="11084657" cy="1385934"/>
      </dsp:txXfrm>
    </dsp:sp>
    <dsp:sp modelId="{58253345-BD08-4201-90AA-9030C502ED86}">
      <dsp:nvSpPr>
        <dsp:cNvPr id="0" name=""/>
        <dsp:cNvSpPr/>
      </dsp:nvSpPr>
      <dsp:spPr>
        <a:xfrm>
          <a:off x="1806" y="1906608"/>
          <a:ext cx="2627209" cy="4221640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Que somos aptos para participar de la herencia de Cristo, V.12.</a:t>
          </a:r>
          <a:endParaRPr lang="es-419" sz="3200" kern="1200"/>
        </a:p>
      </dsp:txBody>
      <dsp:txXfrm>
        <a:off x="78754" y="1983556"/>
        <a:ext cx="2473313" cy="4067744"/>
      </dsp:txXfrm>
    </dsp:sp>
    <dsp:sp modelId="{C3BD979C-1351-4622-ACE4-2A4D45B6C729}">
      <dsp:nvSpPr>
        <dsp:cNvPr id="0" name=""/>
        <dsp:cNvSpPr/>
      </dsp:nvSpPr>
      <dsp:spPr>
        <a:xfrm>
          <a:off x="2849700" y="1906608"/>
          <a:ext cx="2627209" cy="4221640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Que somos librados de la potestad de las tinieblas espirituales, V.13.</a:t>
          </a:r>
          <a:endParaRPr lang="es-419" sz="3200" kern="1200"/>
        </a:p>
      </dsp:txBody>
      <dsp:txXfrm>
        <a:off x="2926648" y="1983556"/>
        <a:ext cx="2473313" cy="4067744"/>
      </dsp:txXfrm>
    </dsp:sp>
    <dsp:sp modelId="{F7D9A45D-8D85-4D41-8D58-D5B4935B625B}">
      <dsp:nvSpPr>
        <dsp:cNvPr id="0" name=""/>
        <dsp:cNvSpPr/>
      </dsp:nvSpPr>
      <dsp:spPr>
        <a:xfrm>
          <a:off x="5697595" y="1906608"/>
          <a:ext cx="2627209" cy="4221640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Que somos trasladados al reino del Hijo de Dios, V.13.</a:t>
          </a:r>
          <a:endParaRPr lang="es-419" sz="3200" kern="1200"/>
        </a:p>
      </dsp:txBody>
      <dsp:txXfrm>
        <a:off x="5774543" y="1983556"/>
        <a:ext cx="2473313" cy="4067744"/>
      </dsp:txXfrm>
    </dsp:sp>
    <dsp:sp modelId="{B1FDE3F7-75CC-4420-9FE4-7C7BE10731C3}">
      <dsp:nvSpPr>
        <dsp:cNvPr id="0" name=""/>
        <dsp:cNvSpPr/>
      </dsp:nvSpPr>
      <dsp:spPr>
        <a:xfrm>
          <a:off x="8545490" y="1906608"/>
          <a:ext cx="2627209" cy="4221640"/>
        </a:xfrm>
        <a:prstGeom prst="roundRect">
          <a:avLst>
            <a:gd name="adj" fmla="val 10000"/>
          </a:avLst>
        </a:prstGeom>
        <a:solidFill>
          <a:srgbClr val="36ADB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/>
            <a:t>Que somos redimidos y perdonados, V.14.</a:t>
          </a:r>
          <a:endParaRPr lang="es-419" sz="3200" kern="1200"/>
        </a:p>
      </dsp:txBody>
      <dsp:txXfrm>
        <a:off x="8622438" y="1983556"/>
        <a:ext cx="2473313" cy="4067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B3095-FCF7-4A1E-8434-B96E8F91DBFB}">
      <dsp:nvSpPr>
        <dsp:cNvPr id="0" name=""/>
        <dsp:cNvSpPr/>
      </dsp:nvSpPr>
      <dsp:spPr>
        <a:xfrm>
          <a:off x="0" y="1481717"/>
          <a:ext cx="11176000" cy="3118050"/>
        </a:xfrm>
        <a:prstGeom prst="roundRect">
          <a:avLst/>
        </a:prstGeom>
        <a:solidFill>
          <a:srgbClr val="4373CA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4400" kern="1200" dirty="0"/>
            <a:t>Esta oración nos lleva a descubrir lo que significa encontrar y seguir la voluntad de Dios, debemos vivir vidas dignas como ciudadanos del reino de Dios. </a:t>
          </a:r>
          <a:endParaRPr lang="es-419" sz="4400" kern="1200" dirty="0"/>
        </a:p>
      </dsp:txBody>
      <dsp:txXfrm>
        <a:off x="152211" y="1633928"/>
        <a:ext cx="10871578" cy="281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37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994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902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901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57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627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19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860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862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279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409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4341-EDBE-4580-8D09-53FDE6492438}" type="datetimeFigureOut">
              <a:rPr lang="es-GT" smtClean="0"/>
              <a:pPr/>
              <a:t>14/07/2021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148BF-ACA9-493C-867D-ECC227394478}" type="slidenum">
              <a:rPr lang="es-GT" smtClean="0"/>
              <a:pPr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980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FAF3D08-4ADD-4B6B-9A42-4EC47666A8A4}"/>
              </a:ext>
            </a:extLst>
          </p:cNvPr>
          <p:cNvSpPr/>
          <p:nvPr/>
        </p:nvSpPr>
        <p:spPr>
          <a:xfrm>
            <a:off x="4058243" y="2157413"/>
            <a:ext cx="417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9242"/>
                </a:solidFill>
              </a:rPr>
              <a:t>BIENVENIDOS</a:t>
            </a:r>
            <a:endParaRPr lang="es-ES" sz="5400" b="1" cap="none" spc="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009242"/>
              </a:solidFill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FFAAC88-E667-4E0B-B0EB-38E22D900833}"/>
              </a:ext>
            </a:extLst>
          </p:cNvPr>
          <p:cNvSpPr/>
          <p:nvPr/>
        </p:nvSpPr>
        <p:spPr>
          <a:xfrm>
            <a:off x="2662572" y="634311"/>
            <a:ext cx="69626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>
                <a:ln w="28575" cmpd="sng">
                  <a:solidFill>
                    <a:srgbClr val="D4AC57"/>
                  </a:solidFill>
                  <a:prstDash val="solid"/>
                </a:ln>
                <a:solidFill>
                  <a:srgbClr val="009242"/>
                </a:solidFill>
              </a:rPr>
              <a:t>ESCUELA DOMINICAL</a:t>
            </a:r>
            <a:endParaRPr lang="es-ES" sz="6000" b="1" cap="none" spc="0" dirty="0">
              <a:ln w="28575" cmpd="sng">
                <a:solidFill>
                  <a:srgbClr val="D4AC57"/>
                </a:solidFill>
                <a:prstDash val="solid"/>
              </a:ln>
              <a:solidFill>
                <a:srgbClr val="009242"/>
              </a:solidFill>
              <a:effectLst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C07C502-2D4D-40C2-BE48-41094354D870}"/>
              </a:ext>
            </a:extLst>
          </p:cNvPr>
          <p:cNvSpPr txBox="1">
            <a:spLocks/>
          </p:cNvSpPr>
          <p:nvPr/>
        </p:nvSpPr>
        <p:spPr>
          <a:xfrm>
            <a:off x="1385888" y="4357683"/>
            <a:ext cx="9515476" cy="20145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</a:rPr>
              <a:t>ASAMBLEA DE DIOS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_tradnl" sz="3600" b="1" dirty="0"/>
              <a:t>NOMBRE DE SU IGLESIA</a:t>
            </a:r>
          </a:p>
          <a:p>
            <a:pPr marL="0" indent="0">
              <a:spcBef>
                <a:spcPts val="0"/>
              </a:spcBef>
              <a:buNone/>
            </a:pPr>
            <a:endParaRPr lang="es-ES_tradnl" sz="36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es-ES_tradnl" sz="3200" b="1" dirty="0"/>
              <a:t>PASTORES: SU NOMBRE Y EL DE SU ESPOSA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13D418-FB40-463F-948E-FCBC58A3D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54" y="257499"/>
            <a:ext cx="2078736" cy="20299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E7C462-1178-46F4-8EB6-B4846E94B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30" y="257499"/>
            <a:ext cx="2078736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90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632D127-BF31-4BD9-BB28-78D7319CC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22360"/>
              </p:ext>
            </p:extLst>
          </p:nvPr>
        </p:nvGraphicFramePr>
        <p:xfrm>
          <a:off x="332509" y="360218"/>
          <a:ext cx="11540836" cy="6123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1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F00AD6-D95F-4199-AD61-E4600C2D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E9A35C-813A-4EA8-ABA1-BEDFDA9DA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1459A9-6117-4C5A-A9A4-6D786DB4C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72BAE1-5526-46D1-BFF8-7DC196C71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3276E-CE2B-4743-8AAC-B9FDC6C5E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6F784C-D1C9-4995-94FF-BE2F47489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685B37-3E3F-471E-81B3-8A06CEAE5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C07C75-F4C6-4F09-827A-B88C4C21B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25A8D-A1AB-4EEC-AEA8-A9B9A7170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84663-26B8-4626-A8B7-60011C317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1A45FA-C5E0-49F7-B767-2186203FD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BCF0F-848C-4E8E-8A9B-A3E270B9F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F1DAFD-F2A2-4399-A119-82204A740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6D214-1896-4A41-8CF1-32C60D497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743E86-705D-4C77-9967-30604CC95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9465FA-79BD-4A64-9FB4-7C3D0F94D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4B87E-8FCA-4D5D-B2B5-C12D5699D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7334996-E03E-45E9-8B68-6B59EACFA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111733"/>
              </p:ext>
            </p:extLst>
          </p:nvPr>
        </p:nvGraphicFramePr>
        <p:xfrm>
          <a:off x="512618" y="376518"/>
          <a:ext cx="11199771" cy="610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3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FDE0CC-C7DD-49BF-9053-2AE9B084D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3B69C-FB06-4130-A768-39ABF7B82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B7E7F6-9110-442F-9D3D-C530D2A69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5CB7A-72F8-4E27-B20E-ADE41C1E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7C1DD0-7573-4D66-A911-D37959949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5665E-BC2B-4F10-A326-43A0E4159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B8F308-D2C9-46E4-856F-CB9110962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8D1F4-FE64-4AA3-933F-0F572EBBD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27029-DEBA-45BD-83B2-11A02A09F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5E2FE36-86E6-420E-B092-FD902EDE6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0980"/>
              </p:ext>
            </p:extLst>
          </p:nvPr>
        </p:nvGraphicFramePr>
        <p:xfrm>
          <a:off x="537029" y="391886"/>
          <a:ext cx="11176000" cy="608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0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A81DF4-FBF9-4AD3-876C-310BB682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45" y="353301"/>
            <a:ext cx="5762625" cy="615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21297" y="706581"/>
            <a:ext cx="1607127" cy="145472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000" b="1" dirty="0"/>
              <a:t>3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333831" y="2699657"/>
            <a:ext cx="5582060" cy="3451761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VIVIR COMO ES DIGNO DEL SEÑOR</a:t>
            </a:r>
            <a:endParaRPr lang="es-ES" sz="4000" dirty="0"/>
          </a:p>
          <a:p>
            <a:pPr algn="ctr"/>
            <a:endParaRPr lang="es-ES" sz="4000" dirty="0"/>
          </a:p>
          <a:p>
            <a:pPr algn="ctr"/>
            <a:r>
              <a:rPr lang="es-ES" sz="4000" dirty="0"/>
              <a:t>Colosenses 1:9-14.</a:t>
            </a:r>
          </a:p>
        </p:txBody>
      </p:sp>
      <p:sp>
        <p:nvSpPr>
          <p:cNvPr id="12290" name="AutoShape 2" descr="Resultado de imagen para la vida de solteria segun la bib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7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16EEAD5-3D34-45DC-949C-0326CA8CF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696439"/>
              </p:ext>
            </p:extLst>
          </p:nvPr>
        </p:nvGraphicFramePr>
        <p:xfrm>
          <a:off x="346363" y="360218"/>
          <a:ext cx="11526981" cy="613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39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A0101-B715-429E-B548-D5B6675B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5520E-9A63-4468-962B-2A2D47EF5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762732-A841-4B37-8BCD-E1AD19821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9D816C-187A-41E9-BA53-08EB66F28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F82ABE-5E13-49EB-B328-037598E83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054A4-1E2B-45EA-A857-8EB41CD96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2174D78-2D9C-4C51-9AB9-D58C44935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54548"/>
              </p:ext>
            </p:extLst>
          </p:nvPr>
        </p:nvGraphicFramePr>
        <p:xfrm>
          <a:off x="537882" y="376518"/>
          <a:ext cx="11174506" cy="613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1C3807-0ADB-437E-AA9D-3B6BA9E78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253345-BD08-4201-90AA-9030C502E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BD979C-1351-4622-ACE4-2A4D45B6C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D9A45D-8D85-4D41-8D58-D5B4935B6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FDE3F7-75CC-4420-9FE4-7C7BE1073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AC9E5F9-7462-4177-AC6C-27F8E56F0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329950"/>
              </p:ext>
            </p:extLst>
          </p:nvPr>
        </p:nvGraphicFramePr>
        <p:xfrm>
          <a:off x="537029" y="391886"/>
          <a:ext cx="11176000" cy="608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9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2679022" y="376518"/>
            <a:ext cx="7392825" cy="6118411"/>
            <a:chOff x="3828575" y="618565"/>
            <a:chExt cx="4883280" cy="5338481"/>
          </a:xfrm>
        </p:grpSpPr>
        <p:sp>
          <p:nvSpPr>
            <p:cNvPr id="18" name="Forma libre 17"/>
            <p:cNvSpPr/>
            <p:nvPr/>
          </p:nvSpPr>
          <p:spPr>
            <a:xfrm>
              <a:off x="3959791" y="855593"/>
              <a:ext cx="4139181" cy="4569740"/>
            </a:xfrm>
            <a:custGeom>
              <a:avLst/>
              <a:gdLst>
                <a:gd name="connsiteX0" fmla="*/ 0 w 4569377"/>
                <a:gd name="connsiteY0" fmla="*/ 2284870 h 4569740"/>
                <a:gd name="connsiteX1" fmla="*/ 2284689 w 4569377"/>
                <a:gd name="connsiteY1" fmla="*/ 0 h 4569740"/>
                <a:gd name="connsiteX2" fmla="*/ 4569378 w 4569377"/>
                <a:gd name="connsiteY2" fmla="*/ 2284870 h 4569740"/>
                <a:gd name="connsiteX3" fmla="*/ 2284689 w 4569377"/>
                <a:gd name="connsiteY3" fmla="*/ 4569740 h 4569740"/>
                <a:gd name="connsiteX4" fmla="*/ 0 w 4569377"/>
                <a:gd name="connsiteY4" fmla="*/ 2284870 h 456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9377" h="4569740">
                  <a:moveTo>
                    <a:pt x="0" y="2284870"/>
                  </a:moveTo>
                  <a:cubicBezTo>
                    <a:pt x="0" y="1022971"/>
                    <a:pt x="1022890" y="0"/>
                    <a:pt x="2284689" y="0"/>
                  </a:cubicBezTo>
                  <a:cubicBezTo>
                    <a:pt x="3546488" y="0"/>
                    <a:pt x="4569378" y="1022971"/>
                    <a:pt x="4569378" y="2284870"/>
                  </a:cubicBezTo>
                  <a:cubicBezTo>
                    <a:pt x="4569378" y="3546769"/>
                    <a:pt x="3546488" y="4569740"/>
                    <a:pt x="2284689" y="4569740"/>
                  </a:cubicBezTo>
                  <a:cubicBezTo>
                    <a:pt x="1022890" y="4569740"/>
                    <a:pt x="0" y="3546769"/>
                    <a:pt x="0" y="228487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1570" tIns="821623" rIns="821570" bIns="821623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6000" b="1" kern="1200">
                  <a:solidFill>
                    <a:schemeClr val="tx1"/>
                  </a:solidFill>
                </a:rPr>
                <a:t>DISCIPULADO Y MINISTERIO EN ACCION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6087629" y="618565"/>
              <a:ext cx="508522" cy="50822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4884335" y="5056978"/>
              <a:ext cx="368312" cy="3683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3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8343543" y="2681354"/>
              <a:ext cx="368312" cy="3683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3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21"/>
            <p:cNvSpPr/>
            <p:nvPr/>
          </p:nvSpPr>
          <p:spPr>
            <a:xfrm>
              <a:off x="6583072" y="5448823"/>
              <a:ext cx="508522" cy="50822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3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22"/>
            <p:cNvSpPr/>
            <p:nvPr/>
          </p:nvSpPr>
          <p:spPr>
            <a:xfrm>
              <a:off x="4988446" y="1340861"/>
              <a:ext cx="368312" cy="3683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3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e 23"/>
            <p:cNvSpPr/>
            <p:nvPr/>
          </p:nvSpPr>
          <p:spPr>
            <a:xfrm>
              <a:off x="3828575" y="3447960"/>
              <a:ext cx="368312" cy="36835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3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6854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0327" y="363071"/>
            <a:ext cx="11158613" cy="6131858"/>
          </a:xfrm>
        </p:spPr>
        <p:txBody>
          <a:bodyPr anchor="ctr">
            <a:noAutofit/>
          </a:bodyPr>
          <a:lstStyle/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4000" dirty="0"/>
              <a:t>Dios se deleita en satisfacer todas nuestras necesidades. </a:t>
            </a:r>
          </a:p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4000" dirty="0"/>
              <a:t>Pero nuestra primera prioridad siempre debe ser: nuestro crecimiento espiritual.</a:t>
            </a:r>
          </a:p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4000" dirty="0"/>
              <a:t>Para ello es necesario estudiar la Palabra de Dios cada día y aplíquela a su vida. </a:t>
            </a:r>
          </a:p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4000" dirty="0"/>
              <a:t>Ore para que Dios le ayude a crecer en Él y proporcione aliento espiritual a otros. </a:t>
            </a:r>
          </a:p>
        </p:txBody>
      </p:sp>
    </p:spTree>
    <p:extLst>
      <p:ext uri="{BB962C8B-B14F-4D97-AF65-F5344CB8AC3E}">
        <p14:creationId xmlns:p14="http://schemas.microsoft.com/office/powerpoint/2010/main" val="10536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hay ninguna descripción de la foto disponible.">
            <a:extLst>
              <a:ext uri="{FF2B5EF4-FFF2-40B4-BE49-F238E27FC236}">
                <a16:creationId xmlns:a16="http://schemas.microsoft.com/office/drawing/2014/main" id="{CFAE1A72-7EB7-4DF8-8790-4E232E2E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6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987D00-990C-44CB-8476-F68B7B3A1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5" y="1468582"/>
            <a:ext cx="6075544" cy="5019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300" y="377370"/>
            <a:ext cx="11505046" cy="1959429"/>
          </a:xfrm>
        </p:spPr>
        <p:txBody>
          <a:bodyPr anchor="ctr">
            <a:normAutofit fontScale="90000"/>
          </a:bodyPr>
          <a:lstStyle/>
          <a:p>
            <a:r>
              <a:rPr lang="es-GT" sz="7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LAS ORACIONES DE PABLO POR LAS IGLESIAS</a:t>
            </a:r>
            <a:endParaRPr lang="es-GT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15176-2141-4D44-8B51-B18E151DF15F}"/>
              </a:ext>
            </a:extLst>
          </p:cNvPr>
          <p:cNvSpPr txBox="1"/>
          <p:nvPr/>
        </p:nvSpPr>
        <p:spPr>
          <a:xfrm>
            <a:off x="368300" y="2907453"/>
            <a:ext cx="49835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“Los cristianos deben orar unos por otros para conocer a Dios, mostrar amor y vivir vidas ejemplares”</a:t>
            </a:r>
            <a:endParaRPr lang="es-419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14990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355600"/>
            <a:ext cx="11524343" cy="342669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VERSÍCULO CLAVE:</a:t>
            </a:r>
            <a:b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GT" sz="4200" dirty="0">
                <a:latin typeface="+mn-lt"/>
              </a:rPr>
              <a:t>“Por lo cual también nosotros, desde el día que lo oímos, no cesamos de orar por vosotros, y de pedir que seáis llenos del conocimiento de su voluntad en toda sabiduría e inteligencia espiritual”, Colosenses 1:9.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343" y="4142509"/>
            <a:ext cx="11524343" cy="234141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EN CLASE:</a:t>
            </a:r>
          </a:p>
          <a:p>
            <a:pPr marL="0" indent="0" algn="ctr">
              <a:buNone/>
            </a:pPr>
            <a:r>
              <a:rPr lang="pt-BR" sz="3800" dirty="0"/>
              <a:t>Efesios  3:14-21; Filipenses 1:3,4,9-11;                 Colosenses 1:9-11,13,14. 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2088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217" y="360219"/>
            <a:ext cx="11513127" cy="886690"/>
          </a:xfrm>
        </p:spPr>
        <p:txBody>
          <a:bodyPr>
            <a:normAutofit/>
          </a:bodyPr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217" y="1440873"/>
            <a:ext cx="11513127" cy="5056908"/>
          </a:xfrm>
        </p:spPr>
        <p:txBody>
          <a:bodyPr anchor="ctr">
            <a:noAutofit/>
          </a:bodyPr>
          <a:lstStyle/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3600" dirty="0"/>
              <a:t>Pablo era un hombre de oración, y que constantemente le recordaba a la gente que estaba orando por ellos. </a:t>
            </a:r>
          </a:p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3600" dirty="0"/>
              <a:t>El ejemplo de Pablo nos motiva a orar por todas nuestras necesidades, pero también de los demás.</a:t>
            </a:r>
          </a:p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3600" dirty="0"/>
              <a:t>No pierda de vista las realidades espirituales vitales por los asuntos cotidianos de la vida. </a:t>
            </a:r>
          </a:p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3600" dirty="0"/>
              <a:t>Reconozca las prioridades eternas de Dios y no enfocarse solamente en sus propias necesidades. </a:t>
            </a:r>
          </a:p>
          <a:p>
            <a:pPr marL="538163" lvl="0" indent="-538163" algn="just">
              <a:buFont typeface="Wingdings" panose="05000000000000000000" pitchFamily="2" charset="2"/>
              <a:buChar char="Ø"/>
            </a:pPr>
            <a:r>
              <a:rPr lang="es-GT" sz="3600" dirty="0"/>
              <a:t>Consideremos pues la importancia de estas oraciones.</a:t>
            </a:r>
          </a:p>
        </p:txBody>
      </p:sp>
    </p:spTree>
    <p:extLst>
      <p:ext uri="{BB962C8B-B14F-4D97-AF65-F5344CB8AC3E}">
        <p14:creationId xmlns:p14="http://schemas.microsoft.com/office/powerpoint/2010/main" val="291392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CD6C07-B13F-4A3A-850F-D70988C88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78" y="353301"/>
            <a:ext cx="5762561" cy="6155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21297" y="706581"/>
            <a:ext cx="1607127" cy="145472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000" b="1" dirty="0"/>
              <a:t>1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333831" y="2699657"/>
            <a:ext cx="5582060" cy="3451761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CONOCER A DIOS EN PLENITUD</a:t>
            </a:r>
          </a:p>
          <a:p>
            <a:pPr algn="ctr"/>
            <a:endParaRPr lang="es-ES" sz="4000" dirty="0"/>
          </a:p>
          <a:p>
            <a:pPr algn="ctr"/>
            <a:r>
              <a:rPr lang="es-ES" sz="4000" dirty="0"/>
              <a:t>Efesios 3:14-21.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G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AutoShape 2" descr="Resultado de imagen para la vida de solteria segun la bib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294D175-5AF2-4728-A073-BED2738CA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875964"/>
              </p:ext>
            </p:extLst>
          </p:nvPr>
        </p:nvGraphicFramePr>
        <p:xfrm>
          <a:off x="537881" y="389965"/>
          <a:ext cx="11161059" cy="610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3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11E6C4-B851-4B68-B584-E2A2B1997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0508D2-DBCC-4C5B-B95C-D871D4453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5947C-5866-47B2-BDC6-338EB36EB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C610B6-3AF5-4EE6-927B-5EEB67F94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34828-E3F0-4362-ABAB-A0512FDD7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DFBFA6-827B-4DCD-AFF4-A4624AB12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1BF1A-73AD-4652-8C08-FE44C1F5C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3D8977-BFDD-4335-B976-56C66F132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98A07B-3BA1-4591-A1C6-8700621CC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666D55-900C-47C5-8F2C-5BF10BE34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58182"/>
              </p:ext>
            </p:extLst>
          </p:nvPr>
        </p:nvGraphicFramePr>
        <p:xfrm>
          <a:off x="537882" y="376518"/>
          <a:ext cx="11174506" cy="613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5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9EBA8-1235-4407-92D0-0A46F6EFD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C9D092-A6A7-456C-A5DB-FA4B59453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DCC4C-FBBA-45B4-A345-504E69781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218F5-58BD-48B7-824A-65A84A1C5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67D8A6-CB64-4919-A433-CB905D7DE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64027F4-EB60-4167-A40A-49DA97023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715424"/>
              </p:ext>
            </p:extLst>
          </p:nvPr>
        </p:nvGraphicFramePr>
        <p:xfrm>
          <a:off x="537029" y="374074"/>
          <a:ext cx="11176000" cy="610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5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D5AEB-99EB-4704-A18E-5AB5F801C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51" y="353301"/>
            <a:ext cx="5762625" cy="615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21297" y="706581"/>
            <a:ext cx="1607127" cy="1454727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GT" sz="6000" b="1" dirty="0"/>
              <a:t>2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333831" y="2699657"/>
            <a:ext cx="5582060" cy="3451761"/>
          </a:xfrm>
        </p:spPr>
        <p:txBody>
          <a:bodyPr anchor="ctr">
            <a:norm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ABUNDAR EN AMOR</a:t>
            </a:r>
          </a:p>
          <a:p>
            <a:pPr algn="ctr"/>
            <a:endParaRPr lang="es-ES" sz="4000" dirty="0"/>
          </a:p>
          <a:p>
            <a:pPr algn="ctr"/>
            <a:r>
              <a:rPr lang="es-ES" sz="4000" dirty="0"/>
              <a:t>Filipenses 1:3-11.</a:t>
            </a:r>
          </a:p>
        </p:txBody>
      </p:sp>
      <p:sp>
        <p:nvSpPr>
          <p:cNvPr id="12290" name="AutoShape 2" descr="Resultado de imagen para la vida de solteria segun la bib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8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931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PowerPoint Presentation</vt:lpstr>
      <vt:lpstr>LAS ORACIONES DE PABLO POR LAS IGLESIAS</vt:lpstr>
      <vt:lpstr>VERSÍCULO CLAVE: “Por lo cual también nosotros, desde el día que lo oímos, no cesamos de orar por vosotros, y de pedir que seáis llenos del conocimiento de su voluntad en toda sabiduría e inteligencia espiritual”, Colosenses 1:9. </vt:lpstr>
      <vt:lpstr>INTRODUCCION</vt:lpstr>
      <vt:lpstr>1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ENFRENTAR EL ENGAÑO</dc:title>
  <dc:creator>Alberto A. Gaitan Ortiz</dc:creator>
  <cp:lastModifiedBy>Admin</cp:lastModifiedBy>
  <cp:revision>166</cp:revision>
  <dcterms:created xsi:type="dcterms:W3CDTF">2016-05-18T14:18:03Z</dcterms:created>
  <dcterms:modified xsi:type="dcterms:W3CDTF">2021-07-14T23:17:08Z</dcterms:modified>
</cp:coreProperties>
</file>